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22927F-3D0D-DA4A-BCF1-138E9DF84F2D}" v="27" dt="2024-04-23T14:03:36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6"/>
    <p:restoredTop sz="94630"/>
  </p:normalViewPr>
  <p:slideViewPr>
    <p:cSldViewPr snapToGrid="0" snapToObjects="1">
      <p:cViewPr>
        <p:scale>
          <a:sx n="60" d="100"/>
          <a:sy n="60" d="100"/>
        </p:scale>
        <p:origin x="1376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Xu" userId="4716334d-0982-4368-adf2-f207a8b5e9d7" providerId="ADAL" clId="{2822927F-3D0D-DA4A-BCF1-138E9DF84F2D}"/>
    <pc:docChg chg="undo custSel mod addSld delSld modSld sldOrd">
      <pc:chgData name="Frank Xu" userId="4716334d-0982-4368-adf2-f207a8b5e9d7" providerId="ADAL" clId="{2822927F-3D0D-DA4A-BCF1-138E9DF84F2D}" dt="2024-04-23T14:04:10.758" v="1251" actId="1076"/>
      <pc:docMkLst>
        <pc:docMk/>
      </pc:docMkLst>
      <pc:sldChg chg="addSp modSp mod setBg">
        <pc:chgData name="Frank Xu" userId="4716334d-0982-4368-adf2-f207a8b5e9d7" providerId="ADAL" clId="{2822927F-3D0D-DA4A-BCF1-138E9DF84F2D}" dt="2024-04-23T04:58:00.635" v="80" actId="1076"/>
        <pc:sldMkLst>
          <pc:docMk/>
          <pc:sldMk cId="2570184530" sldId="256"/>
        </pc:sldMkLst>
        <pc:spChg chg="mod">
          <ac:chgData name="Frank Xu" userId="4716334d-0982-4368-adf2-f207a8b5e9d7" providerId="ADAL" clId="{2822927F-3D0D-DA4A-BCF1-138E9DF84F2D}" dt="2024-04-23T04:57:14.239" v="13" actId="1076"/>
          <ac:spMkLst>
            <pc:docMk/>
            <pc:sldMk cId="2570184530" sldId="256"/>
            <ac:spMk id="2" creationId="{6B8ED455-C2B7-EA4D-B73F-E67CB8C12F53}"/>
          </ac:spMkLst>
        </pc:spChg>
        <pc:spChg chg="mod">
          <ac:chgData name="Frank Xu" userId="4716334d-0982-4368-adf2-f207a8b5e9d7" providerId="ADAL" clId="{2822927F-3D0D-DA4A-BCF1-138E9DF84F2D}" dt="2024-04-23T04:57:57.309" v="78" actId="113"/>
          <ac:spMkLst>
            <pc:docMk/>
            <pc:sldMk cId="2570184530" sldId="256"/>
            <ac:spMk id="3" creationId="{DC48E73E-2863-2B40-8DB7-4098C5FADCAB}"/>
          </ac:spMkLst>
        </pc:spChg>
        <pc:spChg chg="add">
          <ac:chgData name="Frank Xu" userId="4716334d-0982-4368-adf2-f207a8b5e9d7" providerId="ADAL" clId="{2822927F-3D0D-DA4A-BCF1-138E9DF84F2D}" dt="2024-04-23T04:56:00.830" v="3" actId="26606"/>
          <ac:spMkLst>
            <pc:docMk/>
            <pc:sldMk cId="2570184530" sldId="256"/>
            <ac:spMk id="10" creationId="{E91DC736-0EF8-4F87-9146-EBF1D2EE4D3D}"/>
          </ac:spMkLst>
        </pc:spChg>
        <pc:spChg chg="add">
          <ac:chgData name="Frank Xu" userId="4716334d-0982-4368-adf2-f207a8b5e9d7" providerId="ADAL" clId="{2822927F-3D0D-DA4A-BCF1-138E9DF84F2D}" dt="2024-04-23T04:56:00.830" v="3" actId="26606"/>
          <ac:spMkLst>
            <pc:docMk/>
            <pc:sldMk cId="2570184530" sldId="256"/>
            <ac:spMk id="12" creationId="{097CD68E-23E3-4007-8847-CD0944C4F7BE}"/>
          </ac:spMkLst>
        </pc:spChg>
        <pc:spChg chg="add">
          <ac:chgData name="Frank Xu" userId="4716334d-0982-4368-adf2-f207a8b5e9d7" providerId="ADAL" clId="{2822927F-3D0D-DA4A-BCF1-138E9DF84F2D}" dt="2024-04-23T04:56:00.830" v="3" actId="26606"/>
          <ac:spMkLst>
            <pc:docMk/>
            <pc:sldMk cId="2570184530" sldId="256"/>
            <ac:spMk id="14" creationId="{AF2F604E-43BE-4DC3-B983-E071523364F8}"/>
          </ac:spMkLst>
        </pc:spChg>
        <pc:spChg chg="add">
          <ac:chgData name="Frank Xu" userId="4716334d-0982-4368-adf2-f207a8b5e9d7" providerId="ADAL" clId="{2822927F-3D0D-DA4A-BCF1-138E9DF84F2D}" dt="2024-04-23T04:56:00.830" v="3" actId="26606"/>
          <ac:spMkLst>
            <pc:docMk/>
            <pc:sldMk cId="2570184530" sldId="256"/>
            <ac:spMk id="16" creationId="{08C9B587-E65E-4B52-B37C-ABEBB6E87928}"/>
          </ac:spMkLst>
        </pc:spChg>
        <pc:picChg chg="add mod ord">
          <ac:chgData name="Frank Xu" userId="4716334d-0982-4368-adf2-f207a8b5e9d7" providerId="ADAL" clId="{2822927F-3D0D-DA4A-BCF1-138E9DF84F2D}" dt="2024-04-23T04:58:00.635" v="80" actId="1076"/>
          <ac:picMkLst>
            <pc:docMk/>
            <pc:sldMk cId="2570184530" sldId="256"/>
            <ac:picMk id="5" creationId="{53407D2A-3FED-9844-A842-1E0047A0AF6A}"/>
          </ac:picMkLst>
        </pc:picChg>
      </pc:sldChg>
      <pc:sldChg chg="addSp delSp modSp new mod setBg">
        <pc:chgData name="Frank Xu" userId="4716334d-0982-4368-adf2-f207a8b5e9d7" providerId="ADAL" clId="{2822927F-3D0D-DA4A-BCF1-138E9DF84F2D}" dt="2024-04-23T05:48:19.761" v="195" actId="1076"/>
        <pc:sldMkLst>
          <pc:docMk/>
          <pc:sldMk cId="1261244833" sldId="257"/>
        </pc:sldMkLst>
        <pc:spChg chg="mod">
          <ac:chgData name="Frank Xu" userId="4716334d-0982-4368-adf2-f207a8b5e9d7" providerId="ADAL" clId="{2822927F-3D0D-DA4A-BCF1-138E9DF84F2D}" dt="2024-04-23T05:48:19.761" v="195" actId="1076"/>
          <ac:spMkLst>
            <pc:docMk/>
            <pc:sldMk cId="1261244833" sldId="257"/>
            <ac:spMk id="2" creationId="{FA4D532C-69A3-FF45-A296-9940192ED942}"/>
          </ac:spMkLst>
        </pc:spChg>
        <pc:spChg chg="del">
          <ac:chgData name="Frank Xu" userId="4716334d-0982-4368-adf2-f207a8b5e9d7" providerId="ADAL" clId="{2822927F-3D0D-DA4A-BCF1-138E9DF84F2D}" dt="2024-04-23T05:47:11.382" v="95" actId="26606"/>
          <ac:spMkLst>
            <pc:docMk/>
            <pc:sldMk cId="1261244833" sldId="257"/>
            <ac:spMk id="3" creationId="{E8810D30-8AC1-2143-9E2A-49305E9F9D63}"/>
          </ac:spMkLst>
        </pc:spChg>
        <pc:spChg chg="add">
          <ac:chgData name="Frank Xu" userId="4716334d-0982-4368-adf2-f207a8b5e9d7" providerId="ADAL" clId="{2822927F-3D0D-DA4A-BCF1-138E9DF84F2D}" dt="2024-04-23T05:47:11.382" v="95" actId="26606"/>
          <ac:spMkLst>
            <pc:docMk/>
            <pc:sldMk cId="1261244833" sldId="257"/>
            <ac:spMk id="9" creationId="{E91DC736-0EF8-4F87-9146-EBF1D2EE4D3D}"/>
          </ac:spMkLst>
        </pc:spChg>
        <pc:spChg chg="add">
          <ac:chgData name="Frank Xu" userId="4716334d-0982-4368-adf2-f207a8b5e9d7" providerId="ADAL" clId="{2822927F-3D0D-DA4A-BCF1-138E9DF84F2D}" dt="2024-04-23T05:47:11.382" v="95" actId="26606"/>
          <ac:spMkLst>
            <pc:docMk/>
            <pc:sldMk cId="1261244833" sldId="257"/>
            <ac:spMk id="11" creationId="{097CD68E-23E3-4007-8847-CD0944C4F7BE}"/>
          </ac:spMkLst>
        </pc:spChg>
        <pc:spChg chg="add">
          <ac:chgData name="Frank Xu" userId="4716334d-0982-4368-adf2-f207a8b5e9d7" providerId="ADAL" clId="{2822927F-3D0D-DA4A-BCF1-138E9DF84F2D}" dt="2024-04-23T05:47:11.382" v="95" actId="26606"/>
          <ac:spMkLst>
            <pc:docMk/>
            <pc:sldMk cId="1261244833" sldId="257"/>
            <ac:spMk id="13" creationId="{AF2F604E-43BE-4DC3-B983-E071523364F8}"/>
          </ac:spMkLst>
        </pc:spChg>
        <pc:spChg chg="add">
          <ac:chgData name="Frank Xu" userId="4716334d-0982-4368-adf2-f207a8b5e9d7" providerId="ADAL" clId="{2822927F-3D0D-DA4A-BCF1-138E9DF84F2D}" dt="2024-04-23T05:47:11.382" v="95" actId="26606"/>
          <ac:spMkLst>
            <pc:docMk/>
            <pc:sldMk cId="1261244833" sldId="257"/>
            <ac:spMk id="15" creationId="{08C9B587-E65E-4B52-B37C-ABEBB6E87928}"/>
          </ac:spMkLst>
        </pc:spChg>
        <pc:picChg chg="add">
          <ac:chgData name="Frank Xu" userId="4716334d-0982-4368-adf2-f207a8b5e9d7" providerId="ADAL" clId="{2822927F-3D0D-DA4A-BCF1-138E9DF84F2D}" dt="2024-04-23T05:47:11.382" v="95" actId="26606"/>
          <ac:picMkLst>
            <pc:docMk/>
            <pc:sldMk cId="1261244833" sldId="257"/>
            <ac:picMk id="5" creationId="{73EC16CE-EC01-76A8-1387-5048E8E6A3EF}"/>
          </ac:picMkLst>
        </pc:picChg>
      </pc:sldChg>
      <pc:sldChg chg="addSp delSp modSp new del mod setBg">
        <pc:chgData name="Frank Xu" userId="4716334d-0982-4368-adf2-f207a8b5e9d7" providerId="ADAL" clId="{2822927F-3D0D-DA4A-BCF1-138E9DF84F2D}" dt="2024-04-23T05:56:45.111" v="201" actId="2696"/>
        <pc:sldMkLst>
          <pc:docMk/>
          <pc:sldMk cId="659942999" sldId="258"/>
        </pc:sldMkLst>
        <pc:spChg chg="mod ord">
          <ac:chgData name="Frank Xu" userId="4716334d-0982-4368-adf2-f207a8b5e9d7" providerId="ADAL" clId="{2822927F-3D0D-DA4A-BCF1-138E9DF84F2D}" dt="2024-04-23T05:48:55.798" v="200" actId="26606"/>
          <ac:spMkLst>
            <pc:docMk/>
            <pc:sldMk cId="659942999" sldId="258"/>
            <ac:spMk id="2" creationId="{97BE0285-F00D-BF4A-8DB1-742CC8FDB8D5}"/>
          </ac:spMkLst>
        </pc:spChg>
        <pc:spChg chg="del">
          <ac:chgData name="Frank Xu" userId="4716334d-0982-4368-adf2-f207a8b5e9d7" providerId="ADAL" clId="{2822927F-3D0D-DA4A-BCF1-138E9DF84F2D}" dt="2024-04-23T05:48:40.460" v="197"/>
          <ac:spMkLst>
            <pc:docMk/>
            <pc:sldMk cId="659942999" sldId="258"/>
            <ac:spMk id="3" creationId="{A4EE057E-399B-A94F-BEDA-34A2FE0AA222}"/>
          </ac:spMkLst>
        </pc:spChg>
        <pc:spChg chg="add">
          <ac:chgData name="Frank Xu" userId="4716334d-0982-4368-adf2-f207a8b5e9d7" providerId="ADAL" clId="{2822927F-3D0D-DA4A-BCF1-138E9DF84F2D}" dt="2024-04-23T05:48:55.798" v="200" actId="26606"/>
          <ac:spMkLst>
            <pc:docMk/>
            <pc:sldMk cId="659942999" sldId="258"/>
            <ac:spMk id="9" creationId="{CE52967B-F978-4E04-A2AC-ECFB09CC53B5}"/>
          </ac:spMkLst>
        </pc:spChg>
        <pc:spChg chg="add">
          <ac:chgData name="Frank Xu" userId="4716334d-0982-4368-adf2-f207a8b5e9d7" providerId="ADAL" clId="{2822927F-3D0D-DA4A-BCF1-138E9DF84F2D}" dt="2024-04-23T05:48:55.798" v="200" actId="26606"/>
          <ac:spMkLst>
            <pc:docMk/>
            <pc:sldMk cId="659942999" sldId="258"/>
            <ac:spMk id="12" creationId="{04812C46-200A-4DEB-A05E-3ED6C68C2387}"/>
          </ac:spMkLst>
        </pc:spChg>
        <pc:spChg chg="add">
          <ac:chgData name="Frank Xu" userId="4716334d-0982-4368-adf2-f207a8b5e9d7" providerId="ADAL" clId="{2822927F-3D0D-DA4A-BCF1-138E9DF84F2D}" dt="2024-04-23T05:48:55.798" v="200" actId="26606"/>
          <ac:spMkLst>
            <pc:docMk/>
            <pc:sldMk cId="659942999" sldId="258"/>
            <ac:spMk id="14" creationId="{D1EA859B-E555-4109-94F3-6700E046E008}"/>
          </ac:spMkLst>
        </pc:spChg>
        <pc:picChg chg="add mod">
          <ac:chgData name="Frank Xu" userId="4716334d-0982-4368-adf2-f207a8b5e9d7" providerId="ADAL" clId="{2822927F-3D0D-DA4A-BCF1-138E9DF84F2D}" dt="2024-04-23T05:48:55.798" v="200" actId="26606"/>
          <ac:picMkLst>
            <pc:docMk/>
            <pc:sldMk cId="659942999" sldId="258"/>
            <ac:picMk id="5" creationId="{2B88F47F-2639-2647-A327-DD136ABE1573}"/>
          </ac:picMkLst>
        </pc:picChg>
      </pc:sldChg>
      <pc:sldChg chg="addSp delSp modSp new mod setBg">
        <pc:chgData name="Frank Xu" userId="4716334d-0982-4368-adf2-f207a8b5e9d7" providerId="ADAL" clId="{2822927F-3D0D-DA4A-BCF1-138E9DF84F2D}" dt="2024-04-23T05:57:03.729" v="204" actId="26606"/>
        <pc:sldMkLst>
          <pc:docMk/>
          <pc:sldMk cId="3984276145" sldId="258"/>
        </pc:sldMkLst>
        <pc:spChg chg="del">
          <ac:chgData name="Frank Xu" userId="4716334d-0982-4368-adf2-f207a8b5e9d7" providerId="ADAL" clId="{2822927F-3D0D-DA4A-BCF1-138E9DF84F2D}" dt="2024-04-23T05:57:03.729" v="204" actId="26606"/>
          <ac:spMkLst>
            <pc:docMk/>
            <pc:sldMk cId="3984276145" sldId="258"/>
            <ac:spMk id="2" creationId="{E08A8568-828F-6444-BCF0-4276021F3DB1}"/>
          </ac:spMkLst>
        </pc:spChg>
        <pc:spChg chg="del">
          <ac:chgData name="Frank Xu" userId="4716334d-0982-4368-adf2-f207a8b5e9d7" providerId="ADAL" clId="{2822927F-3D0D-DA4A-BCF1-138E9DF84F2D}" dt="2024-04-23T05:56:52.028" v="203"/>
          <ac:spMkLst>
            <pc:docMk/>
            <pc:sldMk cId="3984276145" sldId="258"/>
            <ac:spMk id="3" creationId="{7B41E741-C4F6-5145-8165-3AB8D08501E5}"/>
          </ac:spMkLst>
        </pc:spChg>
        <pc:spChg chg="add">
          <ac:chgData name="Frank Xu" userId="4716334d-0982-4368-adf2-f207a8b5e9d7" providerId="ADAL" clId="{2822927F-3D0D-DA4A-BCF1-138E9DF84F2D}" dt="2024-04-23T05:57:03.729" v="204" actId="26606"/>
          <ac:spMkLst>
            <pc:docMk/>
            <pc:sldMk cId="3984276145" sldId="258"/>
            <ac:spMk id="1031" creationId="{B649E800-A5C8-49A0-A453-ED537DA3156A}"/>
          </ac:spMkLst>
        </pc:spChg>
        <pc:spChg chg="add">
          <ac:chgData name="Frank Xu" userId="4716334d-0982-4368-adf2-f207a8b5e9d7" providerId="ADAL" clId="{2822927F-3D0D-DA4A-BCF1-138E9DF84F2D}" dt="2024-04-23T05:57:03.729" v="204" actId="26606"/>
          <ac:spMkLst>
            <pc:docMk/>
            <pc:sldMk cId="3984276145" sldId="258"/>
            <ac:spMk id="1033" creationId="{8BA67DD7-B75D-4A30-90A4-EEA9F64AF11B}"/>
          </ac:spMkLst>
        </pc:spChg>
        <pc:grpChg chg="add">
          <ac:chgData name="Frank Xu" userId="4716334d-0982-4368-adf2-f207a8b5e9d7" providerId="ADAL" clId="{2822927F-3D0D-DA4A-BCF1-138E9DF84F2D}" dt="2024-04-23T05:57:03.729" v="204" actId="26606"/>
          <ac:grpSpMkLst>
            <pc:docMk/>
            <pc:sldMk cId="3984276145" sldId="258"/>
            <ac:grpSpMk id="1035" creationId="{E8C5FC48-0A3C-4D6D-A0D5-EEE93213DBBE}"/>
          </ac:grpSpMkLst>
        </pc:grpChg>
        <pc:picChg chg="add mod">
          <ac:chgData name="Frank Xu" userId="4716334d-0982-4368-adf2-f207a8b5e9d7" providerId="ADAL" clId="{2822927F-3D0D-DA4A-BCF1-138E9DF84F2D}" dt="2024-04-23T05:57:03.729" v="204" actId="26606"/>
          <ac:picMkLst>
            <pc:docMk/>
            <pc:sldMk cId="3984276145" sldId="258"/>
            <ac:picMk id="1026" creationId="{CE3EFB9D-899F-634A-BA81-CAD454D5A185}"/>
          </ac:picMkLst>
        </pc:picChg>
      </pc:sldChg>
      <pc:sldChg chg="addSp delSp modSp new mod setBg">
        <pc:chgData name="Frank Xu" userId="4716334d-0982-4368-adf2-f207a8b5e9d7" providerId="ADAL" clId="{2822927F-3D0D-DA4A-BCF1-138E9DF84F2D}" dt="2024-04-23T13:34:55.759" v="1201" actId="20577"/>
        <pc:sldMkLst>
          <pc:docMk/>
          <pc:sldMk cId="3660631279" sldId="259"/>
        </pc:sldMkLst>
        <pc:spChg chg="del">
          <ac:chgData name="Frank Xu" userId="4716334d-0982-4368-adf2-f207a8b5e9d7" providerId="ADAL" clId="{2822927F-3D0D-DA4A-BCF1-138E9DF84F2D}" dt="2024-04-23T05:57:34.473" v="209" actId="26606"/>
          <ac:spMkLst>
            <pc:docMk/>
            <pc:sldMk cId="3660631279" sldId="259"/>
            <ac:spMk id="2" creationId="{5872C731-9E50-3D4F-A0B3-CCD9D1E48FB6}"/>
          </ac:spMkLst>
        </pc:spChg>
        <pc:spChg chg="del">
          <ac:chgData name="Frank Xu" userId="4716334d-0982-4368-adf2-f207a8b5e9d7" providerId="ADAL" clId="{2822927F-3D0D-DA4A-BCF1-138E9DF84F2D}" dt="2024-04-23T05:57:16.452" v="206"/>
          <ac:spMkLst>
            <pc:docMk/>
            <pc:sldMk cId="3660631279" sldId="259"/>
            <ac:spMk id="3" creationId="{8712CB65-0D93-AA41-8551-0FF9C7D2625D}"/>
          </ac:spMkLst>
        </pc:spChg>
        <pc:spChg chg="add mod">
          <ac:chgData name="Frank Xu" userId="4716334d-0982-4368-adf2-f207a8b5e9d7" providerId="ADAL" clId="{2822927F-3D0D-DA4A-BCF1-138E9DF84F2D}" dt="2024-04-23T13:34:55.759" v="1201" actId="20577"/>
          <ac:spMkLst>
            <pc:docMk/>
            <pc:sldMk cId="3660631279" sldId="259"/>
            <ac:spMk id="6" creationId="{C622A556-9922-084C-85BB-97F5565A0CC2}"/>
          </ac:spMkLst>
        </pc:spChg>
        <pc:spChg chg="add">
          <ac:chgData name="Frank Xu" userId="4716334d-0982-4368-adf2-f207a8b5e9d7" providerId="ADAL" clId="{2822927F-3D0D-DA4A-BCF1-138E9DF84F2D}" dt="2024-04-23T05:57:34.473" v="209" actId="26606"/>
          <ac:spMkLst>
            <pc:docMk/>
            <pc:sldMk cId="3660631279" sldId="259"/>
            <ac:spMk id="10" creationId="{38CB19FB-7C96-4FEC-9331-E826E4E36CE4}"/>
          </ac:spMkLst>
        </pc:spChg>
        <pc:grpChg chg="add">
          <ac:chgData name="Frank Xu" userId="4716334d-0982-4368-adf2-f207a8b5e9d7" providerId="ADAL" clId="{2822927F-3D0D-DA4A-BCF1-138E9DF84F2D}" dt="2024-04-23T05:57:34.473" v="209" actId="26606"/>
          <ac:grpSpMkLst>
            <pc:docMk/>
            <pc:sldMk cId="3660631279" sldId="259"/>
            <ac:grpSpMk id="12" creationId="{DF071BB7-867E-46A9-A7C2-3FCB28CB8FBD}"/>
          </ac:grpSpMkLst>
        </pc:grpChg>
        <pc:picChg chg="add mod">
          <ac:chgData name="Frank Xu" userId="4716334d-0982-4368-adf2-f207a8b5e9d7" providerId="ADAL" clId="{2822927F-3D0D-DA4A-BCF1-138E9DF84F2D}" dt="2024-04-23T05:57:34.473" v="209" actId="26606"/>
          <ac:picMkLst>
            <pc:docMk/>
            <pc:sldMk cId="3660631279" sldId="259"/>
            <ac:picMk id="5" creationId="{0C285693-BC44-F944-A6D3-B37E901BEAE4}"/>
          </ac:picMkLst>
        </pc:picChg>
      </pc:sldChg>
      <pc:sldChg chg="delSp modSp new mod">
        <pc:chgData name="Frank Xu" userId="4716334d-0982-4368-adf2-f207a8b5e9d7" providerId="ADAL" clId="{2822927F-3D0D-DA4A-BCF1-138E9DF84F2D}" dt="2024-04-23T13:38:03.930" v="1218" actId="207"/>
        <pc:sldMkLst>
          <pc:docMk/>
          <pc:sldMk cId="2234928538" sldId="260"/>
        </pc:sldMkLst>
        <pc:spChg chg="del">
          <ac:chgData name="Frank Xu" userId="4716334d-0982-4368-adf2-f207a8b5e9d7" providerId="ADAL" clId="{2822927F-3D0D-DA4A-BCF1-138E9DF84F2D}" dt="2024-04-23T06:17:19.834" v="252" actId="478"/>
          <ac:spMkLst>
            <pc:docMk/>
            <pc:sldMk cId="2234928538" sldId="260"/>
            <ac:spMk id="2" creationId="{5F61B3C8-720F-C44E-BD64-862FBAA30899}"/>
          </ac:spMkLst>
        </pc:spChg>
        <pc:spChg chg="mod">
          <ac:chgData name="Frank Xu" userId="4716334d-0982-4368-adf2-f207a8b5e9d7" providerId="ADAL" clId="{2822927F-3D0D-DA4A-BCF1-138E9DF84F2D}" dt="2024-04-23T13:38:03.930" v="1218" actId="207"/>
          <ac:spMkLst>
            <pc:docMk/>
            <pc:sldMk cId="2234928538" sldId="260"/>
            <ac:spMk id="3" creationId="{EB51AAF6-6E42-5147-9420-0BE4BB96E00C}"/>
          </ac:spMkLst>
        </pc:spChg>
      </pc:sldChg>
      <pc:sldChg chg="addSp delSp modSp new mod setBg">
        <pc:chgData name="Frank Xu" userId="4716334d-0982-4368-adf2-f207a8b5e9d7" providerId="ADAL" clId="{2822927F-3D0D-DA4A-BCF1-138E9DF84F2D}" dt="2024-04-23T06:20:50.794" v="304" actId="26606"/>
        <pc:sldMkLst>
          <pc:docMk/>
          <pc:sldMk cId="3543058251" sldId="261"/>
        </pc:sldMkLst>
        <pc:spChg chg="del">
          <ac:chgData name="Frank Xu" userId="4716334d-0982-4368-adf2-f207a8b5e9d7" providerId="ADAL" clId="{2822927F-3D0D-DA4A-BCF1-138E9DF84F2D}" dt="2024-04-23T06:20:50.794" v="304" actId="26606"/>
          <ac:spMkLst>
            <pc:docMk/>
            <pc:sldMk cId="3543058251" sldId="261"/>
            <ac:spMk id="2" creationId="{2B82A2E6-42B2-FC4E-AAD9-4732AA59254C}"/>
          </ac:spMkLst>
        </pc:spChg>
        <pc:spChg chg="del">
          <ac:chgData name="Frank Xu" userId="4716334d-0982-4368-adf2-f207a8b5e9d7" providerId="ADAL" clId="{2822927F-3D0D-DA4A-BCF1-138E9DF84F2D}" dt="2024-04-23T06:20:47.532" v="301"/>
          <ac:spMkLst>
            <pc:docMk/>
            <pc:sldMk cId="3543058251" sldId="261"/>
            <ac:spMk id="3" creationId="{29CC46FC-3FF4-804A-BDD5-F2C8A5E98CC9}"/>
          </ac:spMkLst>
        </pc:spChg>
        <pc:spChg chg="add">
          <ac:chgData name="Frank Xu" userId="4716334d-0982-4368-adf2-f207a8b5e9d7" providerId="ADAL" clId="{2822927F-3D0D-DA4A-BCF1-138E9DF84F2D}" dt="2024-04-23T06:20:50.794" v="304" actId="26606"/>
          <ac:spMkLst>
            <pc:docMk/>
            <pc:sldMk cId="3543058251" sldId="261"/>
            <ac:spMk id="10" creationId="{22F15A2D-2324-487D-A02A-BF46C5C580EB}"/>
          </ac:spMkLst>
        </pc:spChg>
        <pc:spChg chg="add">
          <ac:chgData name="Frank Xu" userId="4716334d-0982-4368-adf2-f207a8b5e9d7" providerId="ADAL" clId="{2822927F-3D0D-DA4A-BCF1-138E9DF84F2D}" dt="2024-04-23T06:20:50.794" v="304" actId="26606"/>
          <ac:spMkLst>
            <pc:docMk/>
            <pc:sldMk cId="3543058251" sldId="261"/>
            <ac:spMk id="12" creationId="{2AEAFA59-923A-4F54-8B49-44C970BCC323}"/>
          </ac:spMkLst>
        </pc:spChg>
        <pc:spChg chg="add">
          <ac:chgData name="Frank Xu" userId="4716334d-0982-4368-adf2-f207a8b5e9d7" providerId="ADAL" clId="{2822927F-3D0D-DA4A-BCF1-138E9DF84F2D}" dt="2024-04-23T06:20:50.794" v="304" actId="26606"/>
          <ac:spMkLst>
            <pc:docMk/>
            <pc:sldMk cId="3543058251" sldId="261"/>
            <ac:spMk id="14" creationId="{C37E9D4B-7BFA-4D10-B666-547BAC499469}"/>
          </ac:spMkLst>
        </pc:spChg>
        <pc:picChg chg="add mod">
          <ac:chgData name="Frank Xu" userId="4716334d-0982-4368-adf2-f207a8b5e9d7" providerId="ADAL" clId="{2822927F-3D0D-DA4A-BCF1-138E9DF84F2D}" dt="2024-04-23T06:20:50.794" v="304" actId="26606"/>
          <ac:picMkLst>
            <pc:docMk/>
            <pc:sldMk cId="3543058251" sldId="261"/>
            <ac:picMk id="5" creationId="{13B3BD1B-24CE-6F4E-82B9-01AD3444E727}"/>
          </ac:picMkLst>
        </pc:picChg>
      </pc:sldChg>
      <pc:sldChg chg="addSp delSp modSp new mod ord setBg">
        <pc:chgData name="Frank Xu" userId="4716334d-0982-4368-adf2-f207a8b5e9d7" providerId="ADAL" clId="{2822927F-3D0D-DA4A-BCF1-138E9DF84F2D}" dt="2024-04-23T06:22:44.991" v="319" actId="20578"/>
        <pc:sldMkLst>
          <pc:docMk/>
          <pc:sldMk cId="3375801002" sldId="262"/>
        </pc:sldMkLst>
        <pc:spChg chg="del">
          <ac:chgData name="Frank Xu" userId="4716334d-0982-4368-adf2-f207a8b5e9d7" providerId="ADAL" clId="{2822927F-3D0D-DA4A-BCF1-138E9DF84F2D}" dt="2024-04-23T06:22:01.942" v="314" actId="26606"/>
          <ac:spMkLst>
            <pc:docMk/>
            <pc:sldMk cId="3375801002" sldId="262"/>
            <ac:spMk id="2" creationId="{DCB10014-A05B-354E-8954-E7D2151F0E75}"/>
          </ac:spMkLst>
        </pc:spChg>
        <pc:spChg chg="add del">
          <ac:chgData name="Frank Xu" userId="4716334d-0982-4368-adf2-f207a8b5e9d7" providerId="ADAL" clId="{2822927F-3D0D-DA4A-BCF1-138E9DF84F2D}" dt="2024-04-23T06:21:59.012" v="311"/>
          <ac:spMkLst>
            <pc:docMk/>
            <pc:sldMk cId="3375801002" sldId="262"/>
            <ac:spMk id="3" creationId="{63C804F2-1E75-4D43-96CC-A6661FE89AF1}"/>
          </ac:spMkLst>
        </pc:spChg>
        <pc:spChg chg="add">
          <ac:chgData name="Frank Xu" userId="4716334d-0982-4368-adf2-f207a8b5e9d7" providerId="ADAL" clId="{2822927F-3D0D-DA4A-BCF1-138E9DF84F2D}" dt="2024-04-23T06:22:01.942" v="314" actId="26606"/>
          <ac:spMkLst>
            <pc:docMk/>
            <pc:sldMk cId="3375801002" sldId="262"/>
            <ac:spMk id="12" creationId="{F3060C83-F051-4F0E-ABAD-AA0DFC48B218}"/>
          </ac:spMkLst>
        </pc:spChg>
        <pc:spChg chg="add">
          <ac:chgData name="Frank Xu" userId="4716334d-0982-4368-adf2-f207a8b5e9d7" providerId="ADAL" clId="{2822927F-3D0D-DA4A-BCF1-138E9DF84F2D}" dt="2024-04-23T06:22:01.942" v="314" actId="26606"/>
          <ac:spMkLst>
            <pc:docMk/>
            <pc:sldMk cId="3375801002" sldId="262"/>
            <ac:spMk id="14" creationId="{83C98ABE-055B-441F-B07E-44F97F083C39}"/>
          </ac:spMkLst>
        </pc:spChg>
        <pc:spChg chg="add">
          <ac:chgData name="Frank Xu" userId="4716334d-0982-4368-adf2-f207a8b5e9d7" providerId="ADAL" clId="{2822927F-3D0D-DA4A-BCF1-138E9DF84F2D}" dt="2024-04-23T06:22:01.942" v="314" actId="26606"/>
          <ac:spMkLst>
            <pc:docMk/>
            <pc:sldMk cId="3375801002" sldId="262"/>
            <ac:spMk id="16" creationId="{29FDB030-9B49-4CED-8CCD-4D99382388AC}"/>
          </ac:spMkLst>
        </pc:spChg>
        <pc:spChg chg="add">
          <ac:chgData name="Frank Xu" userId="4716334d-0982-4368-adf2-f207a8b5e9d7" providerId="ADAL" clId="{2822927F-3D0D-DA4A-BCF1-138E9DF84F2D}" dt="2024-04-23T06:22:01.942" v="314" actId="26606"/>
          <ac:spMkLst>
            <pc:docMk/>
            <pc:sldMk cId="3375801002" sldId="262"/>
            <ac:spMk id="18" creationId="{3783CA14-24A1-485C-8B30-D6A5D87987AD}"/>
          </ac:spMkLst>
        </pc:spChg>
        <pc:spChg chg="add">
          <ac:chgData name="Frank Xu" userId="4716334d-0982-4368-adf2-f207a8b5e9d7" providerId="ADAL" clId="{2822927F-3D0D-DA4A-BCF1-138E9DF84F2D}" dt="2024-04-23T06:22:01.942" v="314" actId="26606"/>
          <ac:spMkLst>
            <pc:docMk/>
            <pc:sldMk cId="3375801002" sldId="262"/>
            <ac:spMk id="20" creationId="{9A97C86A-04D6-40F7-AE84-31AB43E6A846}"/>
          </ac:spMkLst>
        </pc:spChg>
        <pc:spChg chg="add">
          <ac:chgData name="Frank Xu" userId="4716334d-0982-4368-adf2-f207a8b5e9d7" providerId="ADAL" clId="{2822927F-3D0D-DA4A-BCF1-138E9DF84F2D}" dt="2024-04-23T06:22:01.942" v="314" actId="26606"/>
          <ac:spMkLst>
            <pc:docMk/>
            <pc:sldMk cId="3375801002" sldId="262"/>
            <ac:spMk id="22" creationId="{FF9F2414-84E8-453E-B1F3-389FDE8192D9}"/>
          </ac:spMkLst>
        </pc:spChg>
        <pc:spChg chg="add">
          <ac:chgData name="Frank Xu" userId="4716334d-0982-4368-adf2-f207a8b5e9d7" providerId="ADAL" clId="{2822927F-3D0D-DA4A-BCF1-138E9DF84F2D}" dt="2024-04-23T06:22:01.942" v="314" actId="26606"/>
          <ac:spMkLst>
            <pc:docMk/>
            <pc:sldMk cId="3375801002" sldId="262"/>
            <ac:spMk id="24" creationId="{3ECA69A1-7536-43AC-85EF-C7106179F5ED}"/>
          </ac:spMkLst>
        </pc:spChg>
        <pc:picChg chg="add del mod">
          <ac:chgData name="Frank Xu" userId="4716334d-0982-4368-adf2-f207a8b5e9d7" providerId="ADAL" clId="{2822927F-3D0D-DA4A-BCF1-138E9DF84F2D}" dt="2024-04-23T06:21:56.642" v="310"/>
          <ac:picMkLst>
            <pc:docMk/>
            <pc:sldMk cId="3375801002" sldId="262"/>
            <ac:picMk id="5" creationId="{0809C980-0B05-0B45-96F6-88567A42DE96}"/>
          </ac:picMkLst>
        </pc:picChg>
        <pc:picChg chg="add mod">
          <ac:chgData name="Frank Xu" userId="4716334d-0982-4368-adf2-f207a8b5e9d7" providerId="ADAL" clId="{2822927F-3D0D-DA4A-BCF1-138E9DF84F2D}" dt="2024-04-23T06:22:01.942" v="314" actId="26606"/>
          <ac:picMkLst>
            <pc:docMk/>
            <pc:sldMk cId="3375801002" sldId="262"/>
            <ac:picMk id="7" creationId="{8A897D7F-0615-FC4B-8142-8F5FE9E2C0D6}"/>
          </ac:picMkLst>
        </pc:picChg>
      </pc:sldChg>
      <pc:sldChg chg="modSp add mod ord">
        <pc:chgData name="Frank Xu" userId="4716334d-0982-4368-adf2-f207a8b5e9d7" providerId="ADAL" clId="{2822927F-3D0D-DA4A-BCF1-138E9DF84F2D}" dt="2024-04-23T06:23:08.268" v="336" actId="1076"/>
        <pc:sldMkLst>
          <pc:docMk/>
          <pc:sldMk cId="4074064969" sldId="263"/>
        </pc:sldMkLst>
        <pc:spChg chg="mod">
          <ac:chgData name="Frank Xu" userId="4716334d-0982-4368-adf2-f207a8b5e9d7" providerId="ADAL" clId="{2822927F-3D0D-DA4A-BCF1-138E9DF84F2D}" dt="2024-04-23T06:23:08.268" v="336" actId="1076"/>
          <ac:spMkLst>
            <pc:docMk/>
            <pc:sldMk cId="4074064969" sldId="263"/>
            <ac:spMk id="6" creationId="{C622A556-9922-084C-85BB-97F5565A0CC2}"/>
          </ac:spMkLst>
        </pc:spChg>
      </pc:sldChg>
      <pc:sldChg chg="addSp delSp modSp new mod setBg setClrOvrMap">
        <pc:chgData name="Frank Xu" userId="4716334d-0982-4368-adf2-f207a8b5e9d7" providerId="ADAL" clId="{2822927F-3D0D-DA4A-BCF1-138E9DF84F2D}" dt="2024-04-23T09:58:49.843" v="944" actId="20577"/>
        <pc:sldMkLst>
          <pc:docMk/>
          <pc:sldMk cId="3111324229" sldId="264"/>
        </pc:sldMkLst>
        <pc:spChg chg="mod">
          <ac:chgData name="Frank Xu" userId="4716334d-0982-4368-adf2-f207a8b5e9d7" providerId="ADAL" clId="{2822927F-3D0D-DA4A-BCF1-138E9DF84F2D}" dt="2024-04-23T09:10:28.001" v="586" actId="255"/>
          <ac:spMkLst>
            <pc:docMk/>
            <pc:sldMk cId="3111324229" sldId="264"/>
            <ac:spMk id="2" creationId="{CEFC2CF7-FD04-804B-A308-0D457C536C9A}"/>
          </ac:spMkLst>
        </pc:spChg>
        <pc:spChg chg="mod">
          <ac:chgData name="Frank Xu" userId="4716334d-0982-4368-adf2-f207a8b5e9d7" providerId="ADAL" clId="{2822927F-3D0D-DA4A-BCF1-138E9DF84F2D}" dt="2024-04-23T09:58:49.843" v="944" actId="20577"/>
          <ac:spMkLst>
            <pc:docMk/>
            <pc:sldMk cId="3111324229" sldId="264"/>
            <ac:spMk id="3" creationId="{7856F796-6AB4-4747-9E7E-E984856CF01B}"/>
          </ac:spMkLst>
        </pc:spChg>
        <pc:spChg chg="add del">
          <ac:chgData name="Frank Xu" userId="4716334d-0982-4368-adf2-f207a8b5e9d7" providerId="ADAL" clId="{2822927F-3D0D-DA4A-BCF1-138E9DF84F2D}" dt="2024-04-23T09:09:30.693" v="575" actId="26606"/>
          <ac:spMkLst>
            <pc:docMk/>
            <pc:sldMk cId="3111324229" sldId="264"/>
            <ac:spMk id="10" creationId="{6B5E2835-4E47-45B3-9CFE-732FF7B05472}"/>
          </ac:spMkLst>
        </pc:spChg>
        <pc:spChg chg="add del">
          <ac:chgData name="Frank Xu" userId="4716334d-0982-4368-adf2-f207a8b5e9d7" providerId="ADAL" clId="{2822927F-3D0D-DA4A-BCF1-138E9DF84F2D}" dt="2024-04-23T09:09:30.693" v="575" actId="26606"/>
          <ac:spMkLst>
            <pc:docMk/>
            <pc:sldMk cId="3111324229" sldId="264"/>
            <ac:spMk id="12" creationId="{5B45AD5D-AA52-4F7B-9362-576A39AD9E09}"/>
          </ac:spMkLst>
        </pc:spChg>
        <pc:spChg chg="add del">
          <ac:chgData name="Frank Xu" userId="4716334d-0982-4368-adf2-f207a8b5e9d7" providerId="ADAL" clId="{2822927F-3D0D-DA4A-BCF1-138E9DF84F2D}" dt="2024-04-23T09:09:30.693" v="575" actId="26606"/>
          <ac:spMkLst>
            <pc:docMk/>
            <pc:sldMk cId="3111324229" sldId="264"/>
            <ac:spMk id="14" creationId="{AEDD7960-4866-4399-BEF6-DD1431AB4E34}"/>
          </ac:spMkLst>
        </pc:spChg>
        <pc:spChg chg="add del">
          <ac:chgData name="Frank Xu" userId="4716334d-0982-4368-adf2-f207a8b5e9d7" providerId="ADAL" clId="{2822927F-3D0D-DA4A-BCF1-138E9DF84F2D}" dt="2024-04-23T09:09:30.693" v="575" actId="26606"/>
          <ac:spMkLst>
            <pc:docMk/>
            <pc:sldMk cId="3111324229" sldId="264"/>
            <ac:spMk id="16" creationId="{55D4142C-5077-457F-A6AD-3FECFDB39685}"/>
          </ac:spMkLst>
        </pc:spChg>
        <pc:spChg chg="add del">
          <ac:chgData name="Frank Xu" userId="4716334d-0982-4368-adf2-f207a8b5e9d7" providerId="ADAL" clId="{2822927F-3D0D-DA4A-BCF1-138E9DF84F2D}" dt="2024-04-23T09:09:30.693" v="575" actId="26606"/>
          <ac:spMkLst>
            <pc:docMk/>
            <pc:sldMk cId="3111324229" sldId="264"/>
            <ac:spMk id="18" creationId="{7A5F0580-5EE9-419F-96EE-B6529EF6E7D0}"/>
          </ac:spMkLst>
        </pc:spChg>
        <pc:spChg chg="add del">
          <ac:chgData name="Frank Xu" userId="4716334d-0982-4368-adf2-f207a8b5e9d7" providerId="ADAL" clId="{2822927F-3D0D-DA4A-BCF1-138E9DF84F2D}" dt="2024-04-23T09:09:00.315" v="560" actId="26606"/>
          <ac:spMkLst>
            <pc:docMk/>
            <pc:sldMk cId="3111324229" sldId="264"/>
            <ac:spMk id="23" creationId="{F13C74B1-5B17-4795-BED0-7140497B445A}"/>
          </ac:spMkLst>
        </pc:spChg>
        <pc:spChg chg="add del">
          <ac:chgData name="Frank Xu" userId="4716334d-0982-4368-adf2-f207a8b5e9d7" providerId="ADAL" clId="{2822927F-3D0D-DA4A-BCF1-138E9DF84F2D}" dt="2024-04-23T09:09:00.315" v="560" actId="26606"/>
          <ac:spMkLst>
            <pc:docMk/>
            <pc:sldMk cId="3111324229" sldId="264"/>
            <ac:spMk id="25" creationId="{D4974D33-8DC5-464E-8C6D-BE58F0669C17}"/>
          </ac:spMkLst>
        </pc:spChg>
        <pc:spChg chg="add del">
          <ac:chgData name="Frank Xu" userId="4716334d-0982-4368-adf2-f207a8b5e9d7" providerId="ADAL" clId="{2822927F-3D0D-DA4A-BCF1-138E9DF84F2D}" dt="2024-04-23T09:09:03.565" v="562" actId="26606"/>
          <ac:spMkLst>
            <pc:docMk/>
            <pc:sldMk cId="3111324229" sldId="264"/>
            <ac:spMk id="27" creationId="{04812C46-200A-4DEB-A05E-3ED6C68C2387}"/>
          </ac:spMkLst>
        </pc:spChg>
        <pc:spChg chg="add del">
          <ac:chgData name="Frank Xu" userId="4716334d-0982-4368-adf2-f207a8b5e9d7" providerId="ADAL" clId="{2822927F-3D0D-DA4A-BCF1-138E9DF84F2D}" dt="2024-04-23T09:09:03.565" v="562" actId="26606"/>
          <ac:spMkLst>
            <pc:docMk/>
            <pc:sldMk cId="3111324229" sldId="264"/>
            <ac:spMk id="28" creationId="{D1EA859B-E555-4109-94F3-6700E046E008}"/>
          </ac:spMkLst>
        </pc:spChg>
        <pc:spChg chg="add del">
          <ac:chgData name="Frank Xu" userId="4716334d-0982-4368-adf2-f207a8b5e9d7" providerId="ADAL" clId="{2822927F-3D0D-DA4A-BCF1-138E9DF84F2D}" dt="2024-04-23T09:09:20.396" v="566" actId="26606"/>
          <ac:spMkLst>
            <pc:docMk/>
            <pc:sldMk cId="3111324229" sldId="264"/>
            <ac:spMk id="29" creationId="{7A5F0580-5EE9-419F-96EE-B6529EF6E7D0}"/>
          </ac:spMkLst>
        </pc:spChg>
        <pc:spChg chg="add del">
          <ac:chgData name="Frank Xu" userId="4716334d-0982-4368-adf2-f207a8b5e9d7" providerId="ADAL" clId="{2822927F-3D0D-DA4A-BCF1-138E9DF84F2D}" dt="2024-04-23T09:09:10.027" v="564" actId="26606"/>
          <ac:spMkLst>
            <pc:docMk/>
            <pc:sldMk cId="3111324229" sldId="264"/>
            <ac:spMk id="30" creationId="{3AFE8227-C443-417B-BA91-520EB1EF4559}"/>
          </ac:spMkLst>
        </pc:spChg>
        <pc:spChg chg="add del">
          <ac:chgData name="Frank Xu" userId="4716334d-0982-4368-adf2-f207a8b5e9d7" providerId="ADAL" clId="{2822927F-3D0D-DA4A-BCF1-138E9DF84F2D}" dt="2024-04-23T09:09:10.027" v="564" actId="26606"/>
          <ac:spMkLst>
            <pc:docMk/>
            <pc:sldMk cId="3111324229" sldId="264"/>
            <ac:spMk id="31" creationId="{907741FC-B544-4A6E-B831-6789D042333D}"/>
          </ac:spMkLst>
        </pc:spChg>
        <pc:spChg chg="add del">
          <ac:chgData name="Frank Xu" userId="4716334d-0982-4368-adf2-f207a8b5e9d7" providerId="ADAL" clId="{2822927F-3D0D-DA4A-BCF1-138E9DF84F2D}" dt="2024-04-23T09:09:10.027" v="564" actId="26606"/>
          <ac:spMkLst>
            <pc:docMk/>
            <pc:sldMk cId="3111324229" sldId="264"/>
            <ac:spMk id="32" creationId="{3F0BE7ED-7814-4273-B18A-F26CC0380380}"/>
          </ac:spMkLst>
        </pc:spChg>
        <pc:spChg chg="add del">
          <ac:chgData name="Frank Xu" userId="4716334d-0982-4368-adf2-f207a8b5e9d7" providerId="ADAL" clId="{2822927F-3D0D-DA4A-BCF1-138E9DF84F2D}" dt="2024-04-23T09:09:20.396" v="566" actId="26606"/>
          <ac:spMkLst>
            <pc:docMk/>
            <pc:sldMk cId="3111324229" sldId="264"/>
            <ac:spMk id="34" creationId="{9AA72BD9-2C5A-4EDC-931F-5AA08EACA0F3}"/>
          </ac:spMkLst>
        </pc:spChg>
        <pc:spChg chg="add del">
          <ac:chgData name="Frank Xu" userId="4716334d-0982-4368-adf2-f207a8b5e9d7" providerId="ADAL" clId="{2822927F-3D0D-DA4A-BCF1-138E9DF84F2D}" dt="2024-04-23T09:09:20.396" v="566" actId="26606"/>
          <ac:spMkLst>
            <pc:docMk/>
            <pc:sldMk cId="3111324229" sldId="264"/>
            <ac:spMk id="35" creationId="{DD3981AC-7B61-4947-BCF3-F7AA7FA385B9}"/>
          </ac:spMkLst>
        </pc:spChg>
        <pc:spChg chg="add del">
          <ac:chgData name="Frank Xu" userId="4716334d-0982-4368-adf2-f207a8b5e9d7" providerId="ADAL" clId="{2822927F-3D0D-DA4A-BCF1-138E9DF84F2D}" dt="2024-04-23T09:09:20.396" v="566" actId="26606"/>
          <ac:spMkLst>
            <pc:docMk/>
            <pc:sldMk cId="3111324229" sldId="264"/>
            <ac:spMk id="36" creationId="{55D4142C-5077-457F-A6AD-3FECFDB39685}"/>
          </ac:spMkLst>
        </pc:spChg>
        <pc:spChg chg="add del">
          <ac:chgData name="Frank Xu" userId="4716334d-0982-4368-adf2-f207a8b5e9d7" providerId="ADAL" clId="{2822927F-3D0D-DA4A-BCF1-138E9DF84F2D}" dt="2024-04-23T09:09:23.484" v="568" actId="26606"/>
          <ac:spMkLst>
            <pc:docMk/>
            <pc:sldMk cId="3111324229" sldId="264"/>
            <ac:spMk id="38" creationId="{C5E6CFF1-2F42-4E10-9A97-F116F46F53FE}"/>
          </ac:spMkLst>
        </pc:spChg>
        <pc:spChg chg="add del">
          <ac:chgData name="Frank Xu" userId="4716334d-0982-4368-adf2-f207a8b5e9d7" providerId="ADAL" clId="{2822927F-3D0D-DA4A-BCF1-138E9DF84F2D}" dt="2024-04-23T09:09:26.206" v="570" actId="26606"/>
          <ac:spMkLst>
            <pc:docMk/>
            <pc:sldMk cId="3111324229" sldId="264"/>
            <ac:spMk id="41" creationId="{E10650BA-D090-4A23-98E3-B48BBAEA9201}"/>
          </ac:spMkLst>
        </pc:spChg>
        <pc:spChg chg="add del">
          <ac:chgData name="Frank Xu" userId="4716334d-0982-4368-adf2-f207a8b5e9d7" providerId="ADAL" clId="{2822927F-3D0D-DA4A-BCF1-138E9DF84F2D}" dt="2024-04-23T09:09:27.713" v="572" actId="26606"/>
          <ac:spMkLst>
            <pc:docMk/>
            <pc:sldMk cId="3111324229" sldId="264"/>
            <ac:spMk id="48" creationId="{9AA72BD9-2C5A-4EDC-931F-5AA08EACA0F3}"/>
          </ac:spMkLst>
        </pc:spChg>
        <pc:spChg chg="add del">
          <ac:chgData name="Frank Xu" userId="4716334d-0982-4368-adf2-f207a8b5e9d7" providerId="ADAL" clId="{2822927F-3D0D-DA4A-BCF1-138E9DF84F2D}" dt="2024-04-23T09:09:27.713" v="572" actId="26606"/>
          <ac:spMkLst>
            <pc:docMk/>
            <pc:sldMk cId="3111324229" sldId="264"/>
            <ac:spMk id="49" creationId="{DD3981AC-7B61-4947-BCF3-F7AA7FA385B9}"/>
          </ac:spMkLst>
        </pc:spChg>
        <pc:spChg chg="add del">
          <ac:chgData name="Frank Xu" userId="4716334d-0982-4368-adf2-f207a8b5e9d7" providerId="ADAL" clId="{2822927F-3D0D-DA4A-BCF1-138E9DF84F2D}" dt="2024-04-23T09:09:27.713" v="572" actId="26606"/>
          <ac:spMkLst>
            <pc:docMk/>
            <pc:sldMk cId="3111324229" sldId="264"/>
            <ac:spMk id="50" creationId="{55D4142C-5077-457F-A6AD-3FECFDB39685}"/>
          </ac:spMkLst>
        </pc:spChg>
        <pc:spChg chg="add del">
          <ac:chgData name="Frank Xu" userId="4716334d-0982-4368-adf2-f207a8b5e9d7" providerId="ADAL" clId="{2822927F-3D0D-DA4A-BCF1-138E9DF84F2D}" dt="2024-04-23T09:09:27.713" v="572" actId="26606"/>
          <ac:spMkLst>
            <pc:docMk/>
            <pc:sldMk cId="3111324229" sldId="264"/>
            <ac:spMk id="51" creationId="{7A5F0580-5EE9-419F-96EE-B6529EF6E7D0}"/>
          </ac:spMkLst>
        </pc:spChg>
        <pc:spChg chg="add">
          <ac:chgData name="Frank Xu" userId="4716334d-0982-4368-adf2-f207a8b5e9d7" providerId="ADAL" clId="{2822927F-3D0D-DA4A-BCF1-138E9DF84F2D}" dt="2024-04-23T09:09:30.693" v="575" actId="26606"/>
          <ac:spMkLst>
            <pc:docMk/>
            <pc:sldMk cId="3111324229" sldId="264"/>
            <ac:spMk id="56" creationId="{6B5E2835-4E47-45B3-9CFE-732FF7B05472}"/>
          </ac:spMkLst>
        </pc:spChg>
        <pc:spChg chg="add">
          <ac:chgData name="Frank Xu" userId="4716334d-0982-4368-adf2-f207a8b5e9d7" providerId="ADAL" clId="{2822927F-3D0D-DA4A-BCF1-138E9DF84F2D}" dt="2024-04-23T09:09:30.693" v="575" actId="26606"/>
          <ac:spMkLst>
            <pc:docMk/>
            <pc:sldMk cId="3111324229" sldId="264"/>
            <ac:spMk id="57" creationId="{5B45AD5D-AA52-4F7B-9362-576A39AD9E09}"/>
          </ac:spMkLst>
        </pc:spChg>
        <pc:spChg chg="add">
          <ac:chgData name="Frank Xu" userId="4716334d-0982-4368-adf2-f207a8b5e9d7" providerId="ADAL" clId="{2822927F-3D0D-DA4A-BCF1-138E9DF84F2D}" dt="2024-04-23T09:09:30.693" v="575" actId="26606"/>
          <ac:spMkLst>
            <pc:docMk/>
            <pc:sldMk cId="3111324229" sldId="264"/>
            <ac:spMk id="58" creationId="{AEDD7960-4866-4399-BEF6-DD1431AB4E34}"/>
          </ac:spMkLst>
        </pc:spChg>
        <pc:spChg chg="add">
          <ac:chgData name="Frank Xu" userId="4716334d-0982-4368-adf2-f207a8b5e9d7" providerId="ADAL" clId="{2822927F-3D0D-DA4A-BCF1-138E9DF84F2D}" dt="2024-04-23T09:09:30.693" v="575" actId="26606"/>
          <ac:spMkLst>
            <pc:docMk/>
            <pc:sldMk cId="3111324229" sldId="264"/>
            <ac:spMk id="59" creationId="{55D4142C-5077-457F-A6AD-3FECFDB39685}"/>
          </ac:spMkLst>
        </pc:spChg>
        <pc:spChg chg="add">
          <ac:chgData name="Frank Xu" userId="4716334d-0982-4368-adf2-f207a8b5e9d7" providerId="ADAL" clId="{2822927F-3D0D-DA4A-BCF1-138E9DF84F2D}" dt="2024-04-23T09:09:30.693" v="575" actId="26606"/>
          <ac:spMkLst>
            <pc:docMk/>
            <pc:sldMk cId="3111324229" sldId="264"/>
            <ac:spMk id="60" creationId="{7A5F0580-5EE9-419F-96EE-B6529EF6E7D0}"/>
          </ac:spMkLst>
        </pc:spChg>
        <pc:grpChg chg="add del">
          <ac:chgData name="Frank Xu" userId="4716334d-0982-4368-adf2-f207a8b5e9d7" providerId="ADAL" clId="{2822927F-3D0D-DA4A-BCF1-138E9DF84F2D}" dt="2024-04-23T09:09:26.206" v="570" actId="26606"/>
          <ac:grpSpMkLst>
            <pc:docMk/>
            <pc:sldMk cId="3111324229" sldId="264"/>
            <ac:grpSpMk id="42" creationId="{FFB939B9-73CE-4644-87BB-72AEBF001142}"/>
          </ac:grpSpMkLst>
        </pc:grpChg>
        <pc:grpChg chg="add del">
          <ac:chgData name="Frank Xu" userId="4716334d-0982-4368-adf2-f207a8b5e9d7" providerId="ADAL" clId="{2822927F-3D0D-DA4A-BCF1-138E9DF84F2D}" dt="2024-04-23T09:09:30.664" v="574" actId="26606"/>
          <ac:grpSpMkLst>
            <pc:docMk/>
            <pc:sldMk cId="3111324229" sldId="264"/>
            <ac:grpSpMk id="53" creationId="{1FD67D68-9B83-C338-8342-3348D8F22347}"/>
          </ac:grpSpMkLst>
        </pc:grpChg>
        <pc:picChg chg="add mod ord">
          <ac:chgData name="Frank Xu" userId="4716334d-0982-4368-adf2-f207a8b5e9d7" providerId="ADAL" clId="{2822927F-3D0D-DA4A-BCF1-138E9DF84F2D}" dt="2024-04-23T09:09:30.664" v="574" actId="26606"/>
          <ac:picMkLst>
            <pc:docMk/>
            <pc:sldMk cId="3111324229" sldId="264"/>
            <ac:picMk id="5" creationId="{9F3CCEB3-B4DC-9645-A756-B9F89C0883CE}"/>
          </ac:picMkLst>
        </pc:picChg>
        <pc:cxnChg chg="add del">
          <ac:chgData name="Frank Xu" userId="4716334d-0982-4368-adf2-f207a8b5e9d7" providerId="ADAL" clId="{2822927F-3D0D-DA4A-BCF1-138E9DF84F2D}" dt="2024-04-23T09:09:23.484" v="568" actId="26606"/>
          <ac:cxnSpMkLst>
            <pc:docMk/>
            <pc:sldMk cId="3111324229" sldId="264"/>
            <ac:cxnSpMk id="39" creationId="{96A8629B-8289-498B-939B-1CA0C106182C}"/>
          </ac:cxnSpMkLst>
        </pc:cxnChg>
      </pc:sldChg>
      <pc:sldChg chg="addSp delSp modSp new mod setBg">
        <pc:chgData name="Frank Xu" userId="4716334d-0982-4368-adf2-f207a8b5e9d7" providerId="ADAL" clId="{2822927F-3D0D-DA4A-BCF1-138E9DF84F2D}" dt="2024-04-23T09:52:35.826" v="837" actId="207"/>
        <pc:sldMkLst>
          <pc:docMk/>
          <pc:sldMk cId="2778266406" sldId="265"/>
        </pc:sldMkLst>
        <pc:spChg chg="mod">
          <ac:chgData name="Frank Xu" userId="4716334d-0982-4368-adf2-f207a8b5e9d7" providerId="ADAL" clId="{2822927F-3D0D-DA4A-BCF1-138E9DF84F2D}" dt="2024-04-23T09:52:27.111" v="836" actId="1076"/>
          <ac:spMkLst>
            <pc:docMk/>
            <pc:sldMk cId="2778266406" sldId="265"/>
            <ac:spMk id="2" creationId="{E7093A1B-A909-934D-AC78-630E32C670BD}"/>
          </ac:spMkLst>
        </pc:spChg>
        <pc:spChg chg="mod">
          <ac:chgData name="Frank Xu" userId="4716334d-0982-4368-adf2-f207a8b5e9d7" providerId="ADAL" clId="{2822927F-3D0D-DA4A-BCF1-138E9DF84F2D}" dt="2024-04-23T09:52:35.826" v="837" actId="207"/>
          <ac:spMkLst>
            <pc:docMk/>
            <pc:sldMk cId="2778266406" sldId="265"/>
            <ac:spMk id="3" creationId="{4ABCBA96-C628-EA4F-B540-A396540D0883}"/>
          </ac:spMkLst>
        </pc:spChg>
        <pc:spChg chg="add del">
          <ac:chgData name="Frank Xu" userId="4716334d-0982-4368-adf2-f207a8b5e9d7" providerId="ADAL" clId="{2822927F-3D0D-DA4A-BCF1-138E9DF84F2D}" dt="2024-04-23T09:52:06.739" v="830" actId="26606"/>
          <ac:spMkLst>
            <pc:docMk/>
            <pc:sldMk cId="2778266406" sldId="265"/>
            <ac:spMk id="9" creationId="{9F7D5CDA-D291-4307-BF55-1381FED29634}"/>
          </ac:spMkLst>
        </pc:spChg>
        <pc:spChg chg="add">
          <ac:chgData name="Frank Xu" userId="4716334d-0982-4368-adf2-f207a8b5e9d7" providerId="ADAL" clId="{2822927F-3D0D-DA4A-BCF1-138E9DF84F2D}" dt="2024-04-23T09:52:06.739" v="830" actId="26606"/>
          <ac:spMkLst>
            <pc:docMk/>
            <pc:sldMk cId="2778266406" sldId="265"/>
            <ac:spMk id="14" creationId="{D2B783EE-0239-4717-BBEA-8C9EAC61C824}"/>
          </ac:spMkLst>
        </pc:spChg>
        <pc:spChg chg="add">
          <ac:chgData name="Frank Xu" userId="4716334d-0982-4368-adf2-f207a8b5e9d7" providerId="ADAL" clId="{2822927F-3D0D-DA4A-BCF1-138E9DF84F2D}" dt="2024-04-23T09:52:06.739" v="830" actId="26606"/>
          <ac:spMkLst>
            <pc:docMk/>
            <pc:sldMk cId="2778266406" sldId="265"/>
            <ac:spMk id="16" creationId="{A7B99495-F43F-4D80-A44F-2CB4764EB90B}"/>
          </ac:spMkLst>
        </pc:spChg>
        <pc:spChg chg="add">
          <ac:chgData name="Frank Xu" userId="4716334d-0982-4368-adf2-f207a8b5e9d7" providerId="ADAL" clId="{2822927F-3D0D-DA4A-BCF1-138E9DF84F2D}" dt="2024-04-23T09:52:06.739" v="830" actId="26606"/>
          <ac:spMkLst>
            <pc:docMk/>
            <pc:sldMk cId="2778266406" sldId="265"/>
            <ac:spMk id="18" creationId="{70BEB1E7-2F88-40BC-B73D-42E5B6F80BFC}"/>
          </ac:spMkLst>
        </pc:spChg>
        <pc:picChg chg="add mod ord">
          <ac:chgData name="Frank Xu" userId="4716334d-0982-4368-adf2-f207a8b5e9d7" providerId="ADAL" clId="{2822927F-3D0D-DA4A-BCF1-138E9DF84F2D}" dt="2024-04-23T09:52:06.739" v="830" actId="26606"/>
          <ac:picMkLst>
            <pc:docMk/>
            <pc:sldMk cId="2778266406" sldId="265"/>
            <ac:picMk id="5" creationId="{6125CCCB-7166-3E9E-ADB0-34414F054D6B}"/>
          </ac:picMkLst>
        </pc:picChg>
        <pc:picChg chg="add mod">
          <ac:chgData name="Frank Xu" userId="4716334d-0982-4368-adf2-f207a8b5e9d7" providerId="ADAL" clId="{2822927F-3D0D-DA4A-BCF1-138E9DF84F2D}" dt="2024-04-23T09:52:07.323" v="832" actId="962"/>
          <ac:picMkLst>
            <pc:docMk/>
            <pc:sldMk cId="2778266406" sldId="265"/>
            <ac:picMk id="6" creationId="{FEED20D7-E8C3-E647-9EE1-393934CCE41B}"/>
          </ac:picMkLst>
        </pc:picChg>
      </pc:sldChg>
      <pc:sldChg chg="addSp delSp modSp new mod ord setBg">
        <pc:chgData name="Frank Xu" userId="4716334d-0982-4368-adf2-f207a8b5e9d7" providerId="ADAL" clId="{2822927F-3D0D-DA4A-BCF1-138E9DF84F2D}" dt="2024-04-23T10:03:33.451" v="1126" actId="20578"/>
        <pc:sldMkLst>
          <pc:docMk/>
          <pc:sldMk cId="2399903178" sldId="266"/>
        </pc:sldMkLst>
        <pc:spChg chg="mod ord">
          <ac:chgData name="Frank Xu" userId="4716334d-0982-4368-adf2-f207a8b5e9d7" providerId="ADAL" clId="{2822927F-3D0D-DA4A-BCF1-138E9DF84F2D}" dt="2024-04-23T10:03:08.013" v="1122" actId="20577"/>
          <ac:spMkLst>
            <pc:docMk/>
            <pc:sldMk cId="2399903178" sldId="266"/>
            <ac:spMk id="2" creationId="{2C6653D2-94AE-1D4E-AABF-40F7A79AE630}"/>
          </ac:spMkLst>
        </pc:spChg>
        <pc:spChg chg="del">
          <ac:chgData name="Frank Xu" userId="4716334d-0982-4368-adf2-f207a8b5e9d7" providerId="ADAL" clId="{2822927F-3D0D-DA4A-BCF1-138E9DF84F2D}" dt="2024-04-23T09:55:42.297" v="919"/>
          <ac:spMkLst>
            <pc:docMk/>
            <pc:sldMk cId="2399903178" sldId="266"/>
            <ac:spMk id="3" creationId="{A33EFA4E-31A3-7C4D-BD80-DA87B2F898D2}"/>
          </ac:spMkLst>
        </pc:spChg>
        <pc:spChg chg="add del">
          <ac:chgData name="Frank Xu" userId="4716334d-0982-4368-adf2-f207a8b5e9d7" providerId="ADAL" clId="{2822927F-3D0D-DA4A-BCF1-138E9DF84F2D}" dt="2024-04-23T09:55:50.973" v="923" actId="26606"/>
          <ac:spMkLst>
            <pc:docMk/>
            <pc:sldMk cId="2399903178" sldId="266"/>
            <ac:spMk id="9" creationId="{E3EEB095-B9CB-1DBF-B9F0-0FA5AEC037CE}"/>
          </ac:spMkLst>
        </pc:spChg>
        <pc:spChg chg="add del">
          <ac:chgData name="Frank Xu" userId="4716334d-0982-4368-adf2-f207a8b5e9d7" providerId="ADAL" clId="{2822927F-3D0D-DA4A-BCF1-138E9DF84F2D}" dt="2024-04-23T09:55:50.973" v="923" actId="26606"/>
          <ac:spMkLst>
            <pc:docMk/>
            <pc:sldMk cId="2399903178" sldId="266"/>
            <ac:spMk id="12" creationId="{DB304A14-32D0-4873-B914-423ED7B8DAFD}"/>
          </ac:spMkLst>
        </pc:spChg>
        <pc:spChg chg="add del">
          <ac:chgData name="Frank Xu" userId="4716334d-0982-4368-adf2-f207a8b5e9d7" providerId="ADAL" clId="{2822927F-3D0D-DA4A-BCF1-138E9DF84F2D}" dt="2024-04-23T09:55:50.973" v="923" actId="26606"/>
          <ac:spMkLst>
            <pc:docMk/>
            <pc:sldMk cId="2399903178" sldId="266"/>
            <ac:spMk id="14" creationId="{1D460C86-854F-4FB3-ABC2-E823D8FEB9DB}"/>
          </ac:spMkLst>
        </pc:spChg>
        <pc:spChg chg="add del">
          <ac:chgData name="Frank Xu" userId="4716334d-0982-4368-adf2-f207a8b5e9d7" providerId="ADAL" clId="{2822927F-3D0D-DA4A-BCF1-138E9DF84F2D}" dt="2024-04-23T09:55:50.973" v="923" actId="26606"/>
          <ac:spMkLst>
            <pc:docMk/>
            <pc:sldMk cId="2399903178" sldId="266"/>
            <ac:spMk id="16" creationId="{BB48116A-278A-4CC5-89D3-9DE8E8FF1245}"/>
          </ac:spMkLst>
        </pc:spChg>
        <pc:spChg chg="add del">
          <ac:chgData name="Frank Xu" userId="4716334d-0982-4368-adf2-f207a8b5e9d7" providerId="ADAL" clId="{2822927F-3D0D-DA4A-BCF1-138E9DF84F2D}" dt="2024-04-23T09:55:56.200" v="925" actId="26606"/>
          <ac:spMkLst>
            <pc:docMk/>
            <pc:sldMk cId="2399903178" sldId="266"/>
            <ac:spMk id="18" creationId="{2813A4FA-24A5-41ED-A534-3807D1B2F344}"/>
          </ac:spMkLst>
        </pc:spChg>
        <pc:spChg chg="add del">
          <ac:chgData name="Frank Xu" userId="4716334d-0982-4368-adf2-f207a8b5e9d7" providerId="ADAL" clId="{2822927F-3D0D-DA4A-BCF1-138E9DF84F2D}" dt="2024-04-23T09:55:56.200" v="925" actId="26606"/>
          <ac:spMkLst>
            <pc:docMk/>
            <pc:sldMk cId="2399903178" sldId="266"/>
            <ac:spMk id="19" creationId="{12609869-9E80-471B-A487-A53288E0E791}"/>
          </ac:spMkLst>
        </pc:spChg>
        <pc:spChg chg="add del">
          <ac:chgData name="Frank Xu" userId="4716334d-0982-4368-adf2-f207a8b5e9d7" providerId="ADAL" clId="{2822927F-3D0D-DA4A-BCF1-138E9DF84F2D}" dt="2024-04-23T09:55:56.200" v="925" actId="26606"/>
          <ac:spMkLst>
            <pc:docMk/>
            <pc:sldMk cId="2399903178" sldId="266"/>
            <ac:spMk id="20" creationId="{C3944F27-CA70-4E84-A51A-E6BF89558979}"/>
          </ac:spMkLst>
        </pc:spChg>
        <pc:spChg chg="add del">
          <ac:chgData name="Frank Xu" userId="4716334d-0982-4368-adf2-f207a8b5e9d7" providerId="ADAL" clId="{2822927F-3D0D-DA4A-BCF1-138E9DF84F2D}" dt="2024-04-23T09:55:56.200" v="925" actId="26606"/>
          <ac:spMkLst>
            <pc:docMk/>
            <pc:sldMk cId="2399903178" sldId="266"/>
            <ac:spMk id="21" creationId="{8C0EB918-024F-1AD7-F023-44F0C0B463FB}"/>
          </ac:spMkLst>
        </pc:spChg>
        <pc:spChg chg="add del">
          <ac:chgData name="Frank Xu" userId="4716334d-0982-4368-adf2-f207a8b5e9d7" providerId="ADAL" clId="{2822927F-3D0D-DA4A-BCF1-138E9DF84F2D}" dt="2024-04-23T09:55:56.200" v="925" actId="26606"/>
          <ac:spMkLst>
            <pc:docMk/>
            <pc:sldMk cId="2399903178" sldId="266"/>
            <ac:spMk id="22" creationId="{7004738A-9D34-43E8-97D2-CA0EED4F8BE0}"/>
          </ac:spMkLst>
        </pc:spChg>
        <pc:spChg chg="add del">
          <ac:chgData name="Frank Xu" userId="4716334d-0982-4368-adf2-f207a8b5e9d7" providerId="ADAL" clId="{2822927F-3D0D-DA4A-BCF1-138E9DF84F2D}" dt="2024-04-23T09:55:56.200" v="925" actId="26606"/>
          <ac:spMkLst>
            <pc:docMk/>
            <pc:sldMk cId="2399903178" sldId="266"/>
            <ac:spMk id="23" creationId="{B8B8D07F-F13E-443E-BA68-2D26672D76B9}"/>
          </ac:spMkLst>
        </pc:spChg>
        <pc:spChg chg="add del">
          <ac:chgData name="Frank Xu" userId="4716334d-0982-4368-adf2-f207a8b5e9d7" providerId="ADAL" clId="{2822927F-3D0D-DA4A-BCF1-138E9DF84F2D}" dt="2024-04-23T09:58:03.604" v="931" actId="26606"/>
          <ac:spMkLst>
            <pc:docMk/>
            <pc:sldMk cId="2399903178" sldId="266"/>
            <ac:spMk id="25" creationId="{4AC6B390-BC59-4F1D-A0EE-D71A92F0A0B2}"/>
          </ac:spMkLst>
        </pc:spChg>
        <pc:spChg chg="add del">
          <ac:chgData name="Frank Xu" userId="4716334d-0982-4368-adf2-f207a8b5e9d7" providerId="ADAL" clId="{2822927F-3D0D-DA4A-BCF1-138E9DF84F2D}" dt="2024-04-23T09:58:03.604" v="931" actId="26606"/>
          <ac:spMkLst>
            <pc:docMk/>
            <pc:sldMk cId="2399903178" sldId="266"/>
            <ac:spMk id="26" creationId="{B6C60D79-16F1-4C4B-B7E3-7634E7069CDE}"/>
          </ac:spMkLst>
        </pc:spChg>
        <pc:spChg chg="add del">
          <ac:chgData name="Frank Xu" userId="4716334d-0982-4368-adf2-f207a8b5e9d7" providerId="ADAL" clId="{2822927F-3D0D-DA4A-BCF1-138E9DF84F2D}" dt="2024-04-23T09:58:03.604" v="931" actId="26606"/>
          <ac:spMkLst>
            <pc:docMk/>
            <pc:sldMk cId="2399903178" sldId="266"/>
            <ac:spMk id="27" creationId="{426B127E-6498-4C77-9C9D-4553A5113B80}"/>
          </ac:spMkLst>
        </pc:spChg>
        <pc:spChg chg="add del">
          <ac:chgData name="Frank Xu" userId="4716334d-0982-4368-adf2-f207a8b5e9d7" providerId="ADAL" clId="{2822927F-3D0D-DA4A-BCF1-138E9DF84F2D}" dt="2024-04-23T09:57:57.974" v="928"/>
          <ac:spMkLst>
            <pc:docMk/>
            <pc:sldMk cId="2399903178" sldId="266"/>
            <ac:spMk id="28" creationId="{0D9F7C42-7726-AD1B-9B9D-27CC85D7946C}"/>
          </ac:spMkLst>
        </pc:spChg>
        <pc:spChg chg="add del">
          <ac:chgData name="Frank Xu" userId="4716334d-0982-4368-adf2-f207a8b5e9d7" providerId="ADAL" clId="{2822927F-3D0D-DA4A-BCF1-138E9DF84F2D}" dt="2024-04-23T09:59:52.690" v="990" actId="26606"/>
          <ac:spMkLst>
            <pc:docMk/>
            <pc:sldMk cId="2399903178" sldId="266"/>
            <ac:spMk id="36" creationId="{378A4B1F-1F6F-2073-9035-15FEA4F43241}"/>
          </ac:spMkLst>
        </pc:spChg>
        <pc:spChg chg="add del">
          <ac:chgData name="Frank Xu" userId="4716334d-0982-4368-adf2-f207a8b5e9d7" providerId="ADAL" clId="{2822927F-3D0D-DA4A-BCF1-138E9DF84F2D}" dt="2024-04-23T09:59:55.532" v="992" actId="26606"/>
          <ac:spMkLst>
            <pc:docMk/>
            <pc:sldMk cId="2399903178" sldId="266"/>
            <ac:spMk id="37" creationId="{A8CCCB6D-5162-4AAE-A5E3-3AC55410DBCE}"/>
          </ac:spMkLst>
        </pc:spChg>
        <pc:spChg chg="add del">
          <ac:chgData name="Frank Xu" userId="4716334d-0982-4368-adf2-f207a8b5e9d7" providerId="ADAL" clId="{2822927F-3D0D-DA4A-BCF1-138E9DF84F2D}" dt="2024-04-23T09:59:52.690" v="990" actId="26606"/>
          <ac:spMkLst>
            <pc:docMk/>
            <pc:sldMk cId="2399903178" sldId="266"/>
            <ac:spMk id="39" creationId="{38468727-63BE-4191-B4A6-C30C82C0E986}"/>
          </ac:spMkLst>
        </pc:spChg>
        <pc:spChg chg="add del">
          <ac:chgData name="Frank Xu" userId="4716334d-0982-4368-adf2-f207a8b5e9d7" providerId="ADAL" clId="{2822927F-3D0D-DA4A-BCF1-138E9DF84F2D}" dt="2024-04-23T09:59:52.690" v="990" actId="26606"/>
          <ac:spMkLst>
            <pc:docMk/>
            <pc:sldMk cId="2399903178" sldId="266"/>
            <ac:spMk id="41" creationId="{9D355BB6-1BB8-4828-B246-CFB31742D7B8}"/>
          </ac:spMkLst>
        </pc:spChg>
        <pc:spChg chg="add del">
          <ac:chgData name="Frank Xu" userId="4716334d-0982-4368-adf2-f207a8b5e9d7" providerId="ADAL" clId="{2822927F-3D0D-DA4A-BCF1-138E9DF84F2D}" dt="2024-04-23T09:59:52.690" v="990" actId="26606"/>
          <ac:spMkLst>
            <pc:docMk/>
            <pc:sldMk cId="2399903178" sldId="266"/>
            <ac:spMk id="43" creationId="{CA52A9B9-B2B3-46F0-9D53-0EFF9905BF8F}"/>
          </ac:spMkLst>
        </pc:spChg>
        <pc:spChg chg="add del">
          <ac:chgData name="Frank Xu" userId="4716334d-0982-4368-adf2-f207a8b5e9d7" providerId="ADAL" clId="{2822927F-3D0D-DA4A-BCF1-138E9DF84F2D}" dt="2024-04-23T09:59:55.532" v="992" actId="26606"/>
          <ac:spMkLst>
            <pc:docMk/>
            <pc:sldMk cId="2399903178" sldId="266"/>
            <ac:spMk id="45" creationId="{0BCD8C04-CC7B-40EF-82EB-E9821F79BB86}"/>
          </ac:spMkLst>
        </pc:spChg>
        <pc:picChg chg="add mod ord">
          <ac:chgData name="Frank Xu" userId="4716334d-0982-4368-adf2-f207a8b5e9d7" providerId="ADAL" clId="{2822927F-3D0D-DA4A-BCF1-138E9DF84F2D}" dt="2024-04-23T09:59:55.532" v="992" actId="26606"/>
          <ac:picMkLst>
            <pc:docMk/>
            <pc:sldMk cId="2399903178" sldId="266"/>
            <ac:picMk id="5" creationId="{FCD41B7A-09BD-714B-9F1A-B44DF4FAF38E}"/>
          </ac:picMkLst>
        </pc:picChg>
        <pc:picChg chg="add mod ord">
          <ac:chgData name="Frank Xu" userId="4716334d-0982-4368-adf2-f207a8b5e9d7" providerId="ADAL" clId="{2822927F-3D0D-DA4A-BCF1-138E9DF84F2D}" dt="2024-04-23T09:59:55.532" v="992" actId="26606"/>
          <ac:picMkLst>
            <pc:docMk/>
            <pc:sldMk cId="2399903178" sldId="266"/>
            <ac:picMk id="7" creationId="{A942E035-DA18-F541-BEDD-558DF5B2AA15}"/>
          </ac:picMkLst>
        </pc:picChg>
        <pc:cxnChg chg="add del">
          <ac:chgData name="Frank Xu" userId="4716334d-0982-4368-adf2-f207a8b5e9d7" providerId="ADAL" clId="{2822927F-3D0D-DA4A-BCF1-138E9DF84F2D}" dt="2024-04-23T09:59:55.542" v="993" actId="26606"/>
          <ac:cxnSpMkLst>
            <pc:docMk/>
            <pc:sldMk cId="2399903178" sldId="266"/>
            <ac:cxnSpMk id="32" creationId="{7667AA61-5C27-F30F-D229-06CBE5709F33}"/>
          </ac:cxnSpMkLst>
        </pc:cxnChg>
        <pc:cxnChg chg="add">
          <ac:chgData name="Frank Xu" userId="4716334d-0982-4368-adf2-f207a8b5e9d7" providerId="ADAL" clId="{2822927F-3D0D-DA4A-BCF1-138E9DF84F2D}" dt="2024-04-23T09:59:55.542" v="993" actId="26606"/>
          <ac:cxnSpMkLst>
            <pc:docMk/>
            <pc:sldMk cId="2399903178" sldId="266"/>
            <ac:cxnSpMk id="47" creationId="{7667AA61-5C27-F30F-D229-06CBE5709F33}"/>
          </ac:cxnSpMkLst>
        </pc:cxnChg>
      </pc:sldChg>
      <pc:sldChg chg="add ord">
        <pc:chgData name="Frank Xu" userId="4716334d-0982-4368-adf2-f207a8b5e9d7" providerId="ADAL" clId="{2822927F-3D0D-DA4A-BCF1-138E9DF84F2D}" dt="2024-04-23T10:03:31.952" v="1125" actId="20578"/>
        <pc:sldMkLst>
          <pc:docMk/>
          <pc:sldMk cId="1311620771" sldId="267"/>
        </pc:sldMkLst>
      </pc:sldChg>
      <pc:sldChg chg="addSp modSp new mod ord setBg">
        <pc:chgData name="Frank Xu" userId="4716334d-0982-4368-adf2-f207a8b5e9d7" providerId="ADAL" clId="{2822927F-3D0D-DA4A-BCF1-138E9DF84F2D}" dt="2024-04-23T10:06:40.935" v="1170" actId="20578"/>
        <pc:sldMkLst>
          <pc:docMk/>
          <pc:sldMk cId="2322719797" sldId="268"/>
        </pc:sldMkLst>
        <pc:spChg chg="mod">
          <ac:chgData name="Frank Xu" userId="4716334d-0982-4368-adf2-f207a8b5e9d7" providerId="ADAL" clId="{2822927F-3D0D-DA4A-BCF1-138E9DF84F2D}" dt="2024-04-23T10:05:35.561" v="1150" actId="26606"/>
          <ac:spMkLst>
            <pc:docMk/>
            <pc:sldMk cId="2322719797" sldId="268"/>
            <ac:spMk id="2" creationId="{199DF00B-263C-FD49-90DB-5FC664D36F9A}"/>
          </ac:spMkLst>
        </pc:spChg>
        <pc:spChg chg="mod">
          <ac:chgData name="Frank Xu" userId="4716334d-0982-4368-adf2-f207a8b5e9d7" providerId="ADAL" clId="{2822927F-3D0D-DA4A-BCF1-138E9DF84F2D}" dt="2024-04-23T10:05:35.561" v="1150" actId="26606"/>
          <ac:spMkLst>
            <pc:docMk/>
            <pc:sldMk cId="2322719797" sldId="268"/>
            <ac:spMk id="3" creationId="{978737DA-F855-DB4C-B1E2-FD123D84A340}"/>
          </ac:spMkLst>
        </pc:spChg>
        <pc:spChg chg="add">
          <ac:chgData name="Frank Xu" userId="4716334d-0982-4368-adf2-f207a8b5e9d7" providerId="ADAL" clId="{2822927F-3D0D-DA4A-BCF1-138E9DF84F2D}" dt="2024-04-23T10:05:35.561" v="1150" actId="26606"/>
          <ac:spMkLst>
            <pc:docMk/>
            <pc:sldMk cId="2322719797" sldId="268"/>
            <ac:spMk id="8" creationId="{100EDD19-6802-4EC3-95CE-CFFAB042CFD6}"/>
          </ac:spMkLst>
        </pc:spChg>
        <pc:spChg chg="add">
          <ac:chgData name="Frank Xu" userId="4716334d-0982-4368-adf2-f207a8b5e9d7" providerId="ADAL" clId="{2822927F-3D0D-DA4A-BCF1-138E9DF84F2D}" dt="2024-04-23T10:05:35.561" v="1150" actId="26606"/>
          <ac:spMkLst>
            <pc:docMk/>
            <pc:sldMk cId="2322719797" sldId="268"/>
            <ac:spMk id="10" creationId="{DB17E863-922E-4C26-BD64-E8FD41D28661}"/>
          </ac:spMkLst>
        </pc:spChg>
      </pc:sldChg>
      <pc:sldChg chg="addSp delSp modSp new del mod">
        <pc:chgData name="Frank Xu" userId="4716334d-0982-4368-adf2-f207a8b5e9d7" providerId="ADAL" clId="{2822927F-3D0D-DA4A-BCF1-138E9DF84F2D}" dt="2024-04-23T10:06:20.921" v="1165" actId="2696"/>
        <pc:sldMkLst>
          <pc:docMk/>
          <pc:sldMk cId="3544028471" sldId="269"/>
        </pc:sldMkLst>
        <pc:spChg chg="mod">
          <ac:chgData name="Frank Xu" userId="4716334d-0982-4368-adf2-f207a8b5e9d7" providerId="ADAL" clId="{2822927F-3D0D-DA4A-BCF1-138E9DF84F2D}" dt="2024-04-23T10:05:59.514" v="1164" actId="2711"/>
          <ac:spMkLst>
            <pc:docMk/>
            <pc:sldMk cId="3544028471" sldId="269"/>
            <ac:spMk id="2" creationId="{48C156E9-6785-9D47-9B77-AC44A2685ECC}"/>
          </ac:spMkLst>
        </pc:spChg>
        <pc:spChg chg="del">
          <ac:chgData name="Frank Xu" userId="4716334d-0982-4368-adf2-f207a8b5e9d7" providerId="ADAL" clId="{2822927F-3D0D-DA4A-BCF1-138E9DF84F2D}" dt="2024-04-23T10:05:48.736" v="1152"/>
          <ac:spMkLst>
            <pc:docMk/>
            <pc:sldMk cId="3544028471" sldId="269"/>
            <ac:spMk id="3" creationId="{6A1F4DD8-5D44-A147-9DE5-FC68DE7B81E0}"/>
          </ac:spMkLst>
        </pc:spChg>
        <pc:picChg chg="add mod">
          <ac:chgData name="Frank Xu" userId="4716334d-0982-4368-adf2-f207a8b5e9d7" providerId="ADAL" clId="{2822927F-3D0D-DA4A-BCF1-138E9DF84F2D}" dt="2024-04-23T10:05:50.976" v="1154" actId="27614"/>
          <ac:picMkLst>
            <pc:docMk/>
            <pc:sldMk cId="3544028471" sldId="269"/>
            <ac:picMk id="5" creationId="{E3BDCD39-AF46-5A41-9765-7AC5F0193C5C}"/>
          </ac:picMkLst>
        </pc:picChg>
      </pc:sldChg>
      <pc:sldChg chg="modSp add mod ord">
        <pc:chgData name="Frank Xu" userId="4716334d-0982-4368-adf2-f207a8b5e9d7" providerId="ADAL" clId="{2822927F-3D0D-DA4A-BCF1-138E9DF84F2D}" dt="2024-04-23T10:06:56.606" v="1182" actId="1076"/>
        <pc:sldMkLst>
          <pc:docMk/>
          <pc:sldMk cId="3569240685" sldId="269"/>
        </pc:sldMkLst>
        <pc:spChg chg="mod">
          <ac:chgData name="Frank Xu" userId="4716334d-0982-4368-adf2-f207a8b5e9d7" providerId="ADAL" clId="{2822927F-3D0D-DA4A-BCF1-138E9DF84F2D}" dt="2024-04-23T10:06:50.793" v="1180" actId="20577"/>
          <ac:spMkLst>
            <pc:docMk/>
            <pc:sldMk cId="3569240685" sldId="269"/>
            <ac:spMk id="6" creationId="{C622A556-9922-084C-85BB-97F5565A0CC2}"/>
          </ac:spMkLst>
        </pc:spChg>
        <pc:picChg chg="mod">
          <ac:chgData name="Frank Xu" userId="4716334d-0982-4368-adf2-f207a8b5e9d7" providerId="ADAL" clId="{2822927F-3D0D-DA4A-BCF1-138E9DF84F2D}" dt="2024-04-23T10:06:56.606" v="1182" actId="1076"/>
          <ac:picMkLst>
            <pc:docMk/>
            <pc:sldMk cId="3569240685" sldId="269"/>
            <ac:picMk id="5" creationId="{0C285693-BC44-F944-A6D3-B37E901BEAE4}"/>
          </ac:picMkLst>
        </pc:picChg>
      </pc:sldChg>
      <pc:sldChg chg="new del">
        <pc:chgData name="Frank Xu" userId="4716334d-0982-4368-adf2-f207a8b5e9d7" providerId="ADAL" clId="{2822927F-3D0D-DA4A-BCF1-138E9DF84F2D}" dt="2024-04-23T12:39:06" v="1184" actId="2696"/>
        <pc:sldMkLst>
          <pc:docMk/>
          <pc:sldMk cId="493759960" sldId="270"/>
        </pc:sldMkLst>
      </pc:sldChg>
      <pc:sldChg chg="addSp delSp modSp new mod setBg">
        <pc:chgData name="Frank Xu" userId="4716334d-0982-4368-adf2-f207a8b5e9d7" providerId="ADAL" clId="{2822927F-3D0D-DA4A-BCF1-138E9DF84F2D}" dt="2024-04-23T13:34:30.726" v="1199" actId="14100"/>
        <pc:sldMkLst>
          <pc:docMk/>
          <pc:sldMk cId="3204894751" sldId="270"/>
        </pc:sldMkLst>
        <pc:spChg chg="del">
          <ac:chgData name="Frank Xu" userId="4716334d-0982-4368-adf2-f207a8b5e9d7" providerId="ADAL" clId="{2822927F-3D0D-DA4A-BCF1-138E9DF84F2D}" dt="2024-04-23T13:33:59.962" v="1192" actId="478"/>
          <ac:spMkLst>
            <pc:docMk/>
            <pc:sldMk cId="3204894751" sldId="270"/>
            <ac:spMk id="2" creationId="{E064A161-FC16-FE48-92D1-249079E05FB4}"/>
          </ac:spMkLst>
        </pc:spChg>
        <pc:spChg chg="del">
          <ac:chgData name="Frank Xu" userId="4716334d-0982-4368-adf2-f207a8b5e9d7" providerId="ADAL" clId="{2822927F-3D0D-DA4A-BCF1-138E9DF84F2D}" dt="2024-04-23T13:32:26.966" v="1186"/>
          <ac:spMkLst>
            <pc:docMk/>
            <pc:sldMk cId="3204894751" sldId="270"/>
            <ac:spMk id="3" creationId="{522B35A7-1473-0F49-96A0-D54A1B5A6B7A}"/>
          </ac:spMkLst>
        </pc:spChg>
        <pc:spChg chg="add">
          <ac:chgData name="Frank Xu" userId="4716334d-0982-4368-adf2-f207a8b5e9d7" providerId="ADAL" clId="{2822927F-3D0D-DA4A-BCF1-138E9DF84F2D}" dt="2024-04-23T13:34:09.465" v="1193" actId="26606"/>
          <ac:spMkLst>
            <pc:docMk/>
            <pc:sldMk cId="3204894751" sldId="270"/>
            <ac:spMk id="12" creationId="{CAB6D7AF-734C-43E5-AE74-E8EC5D462582}"/>
          </ac:spMkLst>
        </pc:spChg>
        <pc:spChg chg="add">
          <ac:chgData name="Frank Xu" userId="4716334d-0982-4368-adf2-f207a8b5e9d7" providerId="ADAL" clId="{2822927F-3D0D-DA4A-BCF1-138E9DF84F2D}" dt="2024-04-23T13:34:09.465" v="1193" actId="26606"/>
          <ac:spMkLst>
            <pc:docMk/>
            <pc:sldMk cId="3204894751" sldId="270"/>
            <ac:spMk id="14" creationId="{36830A5B-65B2-40C0-80F8-67EFC8A6B03B}"/>
          </ac:spMkLst>
        </pc:spChg>
        <pc:picChg chg="add mod ord">
          <ac:chgData name="Frank Xu" userId="4716334d-0982-4368-adf2-f207a8b5e9d7" providerId="ADAL" clId="{2822927F-3D0D-DA4A-BCF1-138E9DF84F2D}" dt="2024-04-23T13:34:17.239" v="1195" actId="14100"/>
          <ac:picMkLst>
            <pc:docMk/>
            <pc:sldMk cId="3204894751" sldId="270"/>
            <ac:picMk id="5" creationId="{3C0F9DBB-17DB-634D-B4C0-B2CF7D86764A}"/>
          </ac:picMkLst>
        </pc:picChg>
        <pc:picChg chg="add mod">
          <ac:chgData name="Frank Xu" userId="4716334d-0982-4368-adf2-f207a8b5e9d7" providerId="ADAL" clId="{2822927F-3D0D-DA4A-BCF1-138E9DF84F2D}" dt="2024-04-23T13:34:30.726" v="1199" actId="14100"/>
          <ac:picMkLst>
            <pc:docMk/>
            <pc:sldMk cId="3204894751" sldId="270"/>
            <ac:picMk id="7" creationId="{0C863E89-CF01-4043-96A9-B48319327529}"/>
          </ac:picMkLst>
        </pc:picChg>
      </pc:sldChg>
      <pc:sldChg chg="addSp delSp modSp new mod setBg">
        <pc:chgData name="Frank Xu" userId="4716334d-0982-4368-adf2-f207a8b5e9d7" providerId="ADAL" clId="{2822927F-3D0D-DA4A-BCF1-138E9DF84F2D}" dt="2024-04-23T14:04:10.758" v="1251" actId="1076"/>
        <pc:sldMkLst>
          <pc:docMk/>
          <pc:sldMk cId="398583259" sldId="271"/>
        </pc:sldMkLst>
        <pc:spChg chg="add del">
          <ac:chgData name="Frank Xu" userId="4716334d-0982-4368-adf2-f207a8b5e9d7" providerId="ADAL" clId="{2822927F-3D0D-DA4A-BCF1-138E9DF84F2D}" dt="2024-04-23T14:02:59.057" v="1225" actId="26606"/>
          <ac:spMkLst>
            <pc:docMk/>
            <pc:sldMk cId="398583259" sldId="271"/>
            <ac:spMk id="2" creationId="{E347037C-0FEA-8A4A-B5D8-F3E01FFD13AA}"/>
          </ac:spMkLst>
        </pc:spChg>
        <pc:spChg chg="del">
          <ac:chgData name="Frank Xu" userId="4716334d-0982-4368-adf2-f207a8b5e9d7" providerId="ADAL" clId="{2822927F-3D0D-DA4A-BCF1-138E9DF84F2D}" dt="2024-04-23T14:02:55.368" v="1220"/>
          <ac:spMkLst>
            <pc:docMk/>
            <pc:sldMk cId="398583259" sldId="271"/>
            <ac:spMk id="3" creationId="{F64A0240-D6D6-2142-885E-843AD0A27087}"/>
          </ac:spMkLst>
        </pc:spChg>
        <pc:spChg chg="add mod">
          <ac:chgData name="Frank Xu" userId="4716334d-0982-4368-adf2-f207a8b5e9d7" providerId="ADAL" clId="{2822927F-3D0D-DA4A-BCF1-138E9DF84F2D}" dt="2024-04-23T14:04:10.758" v="1251" actId="1076"/>
          <ac:spMkLst>
            <pc:docMk/>
            <pc:sldMk cId="398583259" sldId="271"/>
            <ac:spMk id="6" creationId="{58E219EA-E7E8-5B43-A145-FD30FFC1537F}"/>
          </ac:spMkLst>
        </pc:spChg>
        <pc:spChg chg="add del">
          <ac:chgData name="Frank Xu" userId="4716334d-0982-4368-adf2-f207a8b5e9d7" providerId="ADAL" clId="{2822927F-3D0D-DA4A-BCF1-138E9DF84F2D}" dt="2024-04-23T14:03:03.596" v="1226" actId="478"/>
          <ac:spMkLst>
            <pc:docMk/>
            <pc:sldMk cId="398583259" sldId="271"/>
            <ac:spMk id="7" creationId="{E347037C-0FEA-8A4A-B5D8-F3E01FFD13AA}"/>
          </ac:spMkLst>
        </pc:spChg>
        <pc:spChg chg="add del">
          <ac:chgData name="Frank Xu" userId="4716334d-0982-4368-adf2-f207a8b5e9d7" providerId="ADAL" clId="{2822927F-3D0D-DA4A-BCF1-138E9DF84F2D}" dt="2024-04-23T14:03:06.367" v="1227" actId="478"/>
          <ac:spMkLst>
            <pc:docMk/>
            <pc:sldMk cId="398583259" sldId="271"/>
            <ac:spMk id="9" creationId="{DC743A0B-0867-78A5-B51D-2ECD00793473}"/>
          </ac:spMkLst>
        </pc:spChg>
        <pc:spChg chg="add">
          <ac:chgData name="Frank Xu" userId="4716334d-0982-4368-adf2-f207a8b5e9d7" providerId="ADAL" clId="{2822927F-3D0D-DA4A-BCF1-138E9DF84F2D}" dt="2024-04-23T14:02:59.057" v="1225" actId="26606"/>
          <ac:spMkLst>
            <pc:docMk/>
            <pc:sldMk cId="398583259" sldId="271"/>
            <ac:spMk id="12" creationId="{0288C6B4-AFC3-407F-A595-EFFD38D4CCAF}"/>
          </ac:spMkLst>
        </pc:spChg>
        <pc:spChg chg="add">
          <ac:chgData name="Frank Xu" userId="4716334d-0982-4368-adf2-f207a8b5e9d7" providerId="ADAL" clId="{2822927F-3D0D-DA4A-BCF1-138E9DF84F2D}" dt="2024-04-23T14:02:59.057" v="1225" actId="26606"/>
          <ac:spMkLst>
            <pc:docMk/>
            <pc:sldMk cId="398583259" sldId="271"/>
            <ac:spMk id="14" creationId="{CF236821-17FE-429B-8D2C-08E13A64EA40}"/>
          </ac:spMkLst>
        </pc:spChg>
        <pc:spChg chg="add">
          <ac:chgData name="Frank Xu" userId="4716334d-0982-4368-adf2-f207a8b5e9d7" providerId="ADAL" clId="{2822927F-3D0D-DA4A-BCF1-138E9DF84F2D}" dt="2024-04-23T14:02:59.057" v="1225" actId="26606"/>
          <ac:spMkLst>
            <pc:docMk/>
            <pc:sldMk cId="398583259" sldId="271"/>
            <ac:spMk id="16" creationId="{C0BDBCD2-E081-43AB-9119-C55465E59757}"/>
          </ac:spMkLst>
        </pc:spChg>
        <pc:spChg chg="add">
          <ac:chgData name="Frank Xu" userId="4716334d-0982-4368-adf2-f207a8b5e9d7" providerId="ADAL" clId="{2822927F-3D0D-DA4A-BCF1-138E9DF84F2D}" dt="2024-04-23T14:02:59.057" v="1225" actId="26606"/>
          <ac:spMkLst>
            <pc:docMk/>
            <pc:sldMk cId="398583259" sldId="271"/>
            <ac:spMk id="18" creationId="{98E79BE4-34FE-485A-98A5-92CE8F7C4743}"/>
          </ac:spMkLst>
        </pc:spChg>
        <pc:spChg chg="add">
          <ac:chgData name="Frank Xu" userId="4716334d-0982-4368-adf2-f207a8b5e9d7" providerId="ADAL" clId="{2822927F-3D0D-DA4A-BCF1-138E9DF84F2D}" dt="2024-04-23T14:02:59.057" v="1225" actId="26606"/>
          <ac:spMkLst>
            <pc:docMk/>
            <pc:sldMk cId="398583259" sldId="271"/>
            <ac:spMk id="20" creationId="{7A5F0580-5EE9-419F-96EE-B6529EF6E7D0}"/>
          </ac:spMkLst>
        </pc:spChg>
        <pc:picChg chg="add mod">
          <ac:chgData name="Frank Xu" userId="4716334d-0982-4368-adf2-f207a8b5e9d7" providerId="ADAL" clId="{2822927F-3D0D-DA4A-BCF1-138E9DF84F2D}" dt="2024-04-23T14:03:30.088" v="1233" actId="14100"/>
          <ac:picMkLst>
            <pc:docMk/>
            <pc:sldMk cId="398583259" sldId="271"/>
            <ac:picMk id="5" creationId="{DAA727DC-5DD4-E541-AE59-21A730C145E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08416-625D-2744-A47A-4E9719BB6B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D189E7-1AD1-A344-A5F6-6FD47F55E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FE83A-6256-3E42-8F2C-D2AA5FDC1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70533-BA1D-9249-92A2-4DD312E4F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CE803-8D2F-6F49-82C6-B89459370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831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D9CD0-2413-8D41-9B1C-364ABCA26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24EF6-6692-F34E-A97C-FD70B64FA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FE56A-6C8D-F64F-9127-400D064A4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A3D55-DD28-E44E-A7C9-2F04B6F4D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6237A-481E-BD4C-A224-9E5DD66FA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6210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71892-3391-9D4E-B21B-75E1B306E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1DD38-1054-3844-8C63-4A6383145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78417-B3C8-C547-BE15-7A089D714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D976D-3C7B-D64B-824D-1EA813B90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B3F01-326C-FA42-9E8B-9AF59166A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644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34EB0-D2E4-8E4F-973C-644DED5F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96BFB-F83B-084E-ADC5-088617A33F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8A31E-4DAB-9A48-8D38-B74F878C0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26598-42A4-2941-9F9C-14DFDBB25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C7DA2-A0D6-A04B-9357-4122952D1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78319B-A4DA-8840-9D6B-F80E8322E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7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DAB20-7AC7-6145-AEDE-BA19EE31A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DC690-E843-D046-8813-5DBC031AC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D4DF3-B4C2-DD40-AFD7-2EAFB4A7F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4A5A80-F2D6-514B-AFB3-71B66E9E1A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4B9928-A893-DC40-9EFE-46AD272A16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195628-6BC7-7C4E-A6B2-CDED64909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5EE2AA-32C4-7543-B10B-1BA57DA5C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0B5767-7547-3F47-8E30-E0186B7B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73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B4FE-C3A5-F941-8F5B-A3A16A184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4EECB3-03EA-7844-831C-8FBB64ED9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041BC-E3ED-484D-A91E-5C47B585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A2BCEE-C407-6F45-A2AF-7C278170A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120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72F149-8AB2-C643-BFB0-1ABFC550A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DA52F5-8B5B-B440-B0D6-F1AB8FEB1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89135-9230-3C4B-BE31-AA69D4B79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85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BA460-2758-ED45-A248-5E0A45405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695D4-868D-AC49-8B5C-19BB0C49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4E398-88EA-0D46-8C9F-BF112E6C4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063C6-B01D-8345-AD07-DEE148E8C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E4B82-61D2-2E44-8A1C-820A95BAE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B8500-43B5-7541-B7A8-951F56A42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586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9E44C-5857-AA4C-B432-E7A584918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5A4E75-4F68-924F-AE82-7304EB92D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F1175-44CC-294A-8589-4487EBADE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379E78-1F86-6744-B873-333ACD2D4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E81A9-C3FA-DD4E-B2AE-8185EF0D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09432-3F74-454C-A048-073FECE66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6206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45854-E79A-7D45-8300-F039AE089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BB2781-2438-3443-AC41-29388983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4E7FF-7D31-7F4E-A2D9-C83CE42A1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CA764-AAEE-C84F-93A6-B1121EB0E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4CB94-BF7C-C446-AE5D-E395BCE30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89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032AB1-7EF7-B148-A1FB-01EF1F9529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354AA8-74E3-EC41-ABA5-B642422332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39D03-1C85-7444-B8A7-BC59730D6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17825-29CE-A24D-9B3F-1C1F1B747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C531A-DB8D-B44D-9F2A-575C4D8E2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58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A5E685-8E61-A945-BADF-0913D475F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11EDB-F867-4840-BF66-C9C2483B0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9EC94-D4BF-924C-A174-C9AE950F3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E95C6-E853-A945-BC76-8B111D9BB765}" type="datetimeFigureOut">
              <a:rPr lang="de-DE" smtClean="0"/>
              <a:t>23.04.24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0B9CD-20B3-CF46-8C4F-C94CBEEB6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D1DF5-0944-BE49-8EAF-1023B59B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C20C1-9D3C-F34F-A170-D05ACC6C3F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403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02/jctb.167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llage of a city and a pool&#10;&#10;Description automatically generated">
            <a:extLst>
              <a:ext uri="{FF2B5EF4-FFF2-40B4-BE49-F238E27FC236}">
                <a16:creationId xmlns:a16="http://schemas.microsoft.com/office/drawing/2014/main" id="{53407D2A-3FED-9844-A842-1E0047A0AF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95" r="9089" b="748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8ED455-C2B7-EA4D-B73F-E67CB8C12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094938"/>
            <a:ext cx="5472653" cy="320413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Unlearning the LA school’s model: The Randstad as a Mutation of Californian Postmodernity </a:t>
            </a:r>
            <a:br>
              <a:rPr lang="en-US" sz="4800" dirty="0">
                <a:effectLst/>
              </a:rPr>
            </a:br>
            <a:endParaRPr lang="de-D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8E73E-2863-2B40-8DB7-4098C5FAD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de-DE" sz="2000" b="1" dirty="0">
                <a:latin typeface="Abadi MT Condensed Light" panose="020B0306030101010103" pitchFamily="34" charset="77"/>
                <a:cs typeface="Aharoni" panose="02010803020104030203" pitchFamily="2" charset="-79"/>
              </a:rPr>
              <a:t>Frank </a:t>
            </a:r>
            <a:r>
              <a:rPr lang="de-DE" sz="2000" b="1" dirty="0" err="1">
                <a:latin typeface="Abadi MT Condensed Light" panose="020B0306030101010103" pitchFamily="34" charset="77"/>
                <a:cs typeface="Aharoni" panose="02010803020104030203" pitchFamily="2" charset="-79"/>
              </a:rPr>
              <a:t>Xu</a:t>
            </a:r>
            <a:endParaRPr lang="de-DE" sz="2000" b="1" dirty="0">
              <a:latin typeface="Abadi MT Condensed Light" panose="020B0306030101010103" pitchFamily="34" charset="77"/>
              <a:cs typeface="Aharoni" panose="02010803020104030203" pitchFamily="2" charset="-79"/>
            </a:endParaRPr>
          </a:p>
          <a:p>
            <a:pPr algn="l"/>
            <a:r>
              <a:rPr lang="de-DE" sz="2000" b="1" dirty="0">
                <a:latin typeface="Abadi MT Condensed Light" panose="020B0306030101010103" pitchFamily="34" charset="77"/>
                <a:cs typeface="Aharoni" panose="02010803020104030203" pitchFamily="2" charset="-79"/>
              </a:rPr>
              <a:t>Amsterdam University College</a:t>
            </a:r>
          </a:p>
          <a:p>
            <a:pPr algn="l"/>
            <a:r>
              <a:rPr lang="de-DE" sz="2000" b="1" dirty="0">
                <a:latin typeface="Abadi MT Condensed Light" panose="020B0306030101010103" pitchFamily="34" charset="77"/>
                <a:cs typeface="Aharoni" panose="02010803020104030203" pitchFamily="2" charset="-79"/>
              </a:rPr>
              <a:t>AMS Conference, 23 Apr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184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Yellow question mark">
            <a:extLst>
              <a:ext uri="{FF2B5EF4-FFF2-40B4-BE49-F238E27FC236}">
                <a16:creationId xmlns:a16="http://schemas.microsoft.com/office/drawing/2014/main" id="{73EC16CE-EC01-76A8-1387-5048E8E6A3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21" r="593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4D532C-69A3-FF45-A296-9940192E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309" y="2200885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Question: If you can improve one </a:t>
            </a: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thing in the Randstad, what would you choose?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244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CB19FB-7C96-4FEC-9331-E826E4E36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lage of a city and a pool&#10;&#10;Description automatically generated">
            <a:extLst>
              <a:ext uri="{FF2B5EF4-FFF2-40B4-BE49-F238E27FC236}">
                <a16:creationId xmlns:a16="http://schemas.microsoft.com/office/drawing/2014/main" id="{0C285693-BC44-F944-A6D3-B37E901BE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527" r="-1" b="11401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F071BB7-867E-46A9-A7C2-3FCB28CB8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810"/>
            <a:ext cx="12192000" cy="6858000"/>
            <a:chOff x="0" y="-3810"/>
            <a:chExt cx="12192000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FF0FCAE-6984-42EA-83CB-9F69F24A3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4102025 w 8273365"/>
                <a:gd name="connsiteY0" fmla="*/ 169161 h 6858000"/>
                <a:gd name="connsiteX1" fmla="*/ 1827641 w 8273365"/>
                <a:gd name="connsiteY1" fmla="*/ 1129498 h 6858000"/>
                <a:gd name="connsiteX2" fmla="*/ 1132950 w 8273365"/>
                <a:gd name="connsiteY2" fmla="*/ 2178191 h 6858000"/>
                <a:gd name="connsiteX3" fmla="*/ 877835 w 8273365"/>
                <a:gd name="connsiteY3" fmla="*/ 3466345 h 6858000"/>
                <a:gd name="connsiteX4" fmla="*/ 1089650 w 8273365"/>
                <a:gd name="connsiteY4" fmla="*/ 4644934 h 6858000"/>
                <a:gd name="connsiteX5" fmla="*/ 1672144 w 8273365"/>
                <a:gd name="connsiteY5" fmla="*/ 5633505 h 6858000"/>
                <a:gd name="connsiteX6" fmla="*/ 2747751 w 8273365"/>
                <a:gd name="connsiteY6" fmla="*/ 6459556 h 6858000"/>
                <a:gd name="connsiteX7" fmla="*/ 4102171 w 8273365"/>
                <a:gd name="connsiteY7" fmla="*/ 6763529 h 6858000"/>
                <a:gd name="connsiteX8" fmla="*/ 5506765 w 8273365"/>
                <a:gd name="connsiteY8" fmla="*/ 5818405 h 6858000"/>
                <a:gd name="connsiteX9" fmla="*/ 5914160 w 8273365"/>
                <a:gd name="connsiteY9" fmla="*/ 5382925 h 6858000"/>
                <a:gd name="connsiteX10" fmla="*/ 6891758 w 8273365"/>
                <a:gd name="connsiteY10" fmla="*/ 4677848 h 6858000"/>
                <a:gd name="connsiteX11" fmla="*/ 7158868 w 8273365"/>
                <a:gd name="connsiteY11" fmla="*/ 4511965 h 6858000"/>
                <a:gd name="connsiteX12" fmla="*/ 7306320 w 8273365"/>
                <a:gd name="connsiteY12" fmla="*/ 4179467 h 6858000"/>
                <a:gd name="connsiteX13" fmla="*/ 7315828 w 8273365"/>
                <a:gd name="connsiteY13" fmla="*/ 2884730 h 6858000"/>
                <a:gd name="connsiteX14" fmla="*/ 6704519 w 8273365"/>
                <a:gd name="connsiteY14" fmla="*/ 1640752 h 6858000"/>
                <a:gd name="connsiteX15" fmla="*/ 5471805 w 8273365"/>
                <a:gd name="connsiteY15" fmla="*/ 563096 h 6858000"/>
                <a:gd name="connsiteX16" fmla="*/ 4102025 w 8273365"/>
                <a:gd name="connsiteY16" fmla="*/ 169161 h 6858000"/>
                <a:gd name="connsiteX17" fmla="*/ 1815426 w 8273365"/>
                <a:gd name="connsiteY17" fmla="*/ 0 h 6858000"/>
                <a:gd name="connsiteX18" fmla="*/ 6228114 w 8273365"/>
                <a:gd name="connsiteY18" fmla="*/ 0 h 6858000"/>
                <a:gd name="connsiteX19" fmla="*/ 6378838 w 8273365"/>
                <a:gd name="connsiteY19" fmla="*/ 104569 h 6858000"/>
                <a:gd name="connsiteX20" fmla="*/ 8151535 w 8273365"/>
                <a:gd name="connsiteY20" fmla="*/ 4415712 h 6858000"/>
                <a:gd name="connsiteX21" fmla="*/ 6540097 w 8273365"/>
                <a:gd name="connsiteY21" fmla="*/ 5998038 h 6858000"/>
                <a:gd name="connsiteX22" fmla="*/ 5741125 w 8273365"/>
                <a:gd name="connsiteY22" fmla="*/ 6849976 h 6858000"/>
                <a:gd name="connsiteX23" fmla="*/ 5732797 w 8273365"/>
                <a:gd name="connsiteY23" fmla="*/ 6858000 h 6858000"/>
                <a:gd name="connsiteX24" fmla="*/ 1711956 w 8273365"/>
                <a:gd name="connsiteY24" fmla="*/ 6858000 h 6858000"/>
                <a:gd name="connsiteX25" fmla="*/ 1631859 w 8273365"/>
                <a:gd name="connsiteY25" fmla="*/ 6799706 h 6858000"/>
                <a:gd name="connsiteX26" fmla="*/ 1004515 w 8273365"/>
                <a:gd name="connsiteY26" fmla="*/ 6203417 h 6858000"/>
                <a:gd name="connsiteX27" fmla="*/ 0 w 8273365"/>
                <a:gd name="connsiteY27" fmla="*/ 3466345 h 6858000"/>
                <a:gd name="connsiteX28" fmla="*/ 1808555 w 8273365"/>
                <a:gd name="connsiteY28" fmla="*/ 44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273365" h="6858000">
                  <a:moveTo>
                    <a:pt x="4102025" y="169161"/>
                  </a:moveTo>
                  <a:cubicBezTo>
                    <a:pt x="3243792" y="169161"/>
                    <a:pt x="2435879" y="510143"/>
                    <a:pt x="1827641" y="1129498"/>
                  </a:cubicBezTo>
                  <a:cubicBezTo>
                    <a:pt x="1529958" y="1432447"/>
                    <a:pt x="1296200" y="1785278"/>
                    <a:pt x="1132950" y="2178191"/>
                  </a:cubicBezTo>
                  <a:cubicBezTo>
                    <a:pt x="963703" y="2585585"/>
                    <a:pt x="877835" y="3019017"/>
                    <a:pt x="877835" y="3466345"/>
                  </a:cubicBezTo>
                  <a:cubicBezTo>
                    <a:pt x="877835" y="3873007"/>
                    <a:pt x="949074" y="4269431"/>
                    <a:pt x="1089650" y="4644934"/>
                  </a:cubicBezTo>
                  <a:cubicBezTo>
                    <a:pt x="1225254" y="5007127"/>
                    <a:pt x="1421271" y="5339626"/>
                    <a:pt x="1672144" y="5633505"/>
                  </a:cubicBezTo>
                  <a:cubicBezTo>
                    <a:pt x="1968657" y="5980924"/>
                    <a:pt x="2340649" y="6266465"/>
                    <a:pt x="2747751" y="6459556"/>
                  </a:cubicBezTo>
                  <a:cubicBezTo>
                    <a:pt x="3172991" y="6661277"/>
                    <a:pt x="3628659" y="6763529"/>
                    <a:pt x="4102171" y="6763529"/>
                  </a:cubicBezTo>
                  <a:cubicBezTo>
                    <a:pt x="4621030" y="6763529"/>
                    <a:pt x="4940657" y="6439515"/>
                    <a:pt x="5506765" y="5818405"/>
                  </a:cubicBezTo>
                  <a:cubicBezTo>
                    <a:pt x="5636225" y="5676365"/>
                    <a:pt x="5770072" y="5529498"/>
                    <a:pt x="5914160" y="5382925"/>
                  </a:cubicBezTo>
                  <a:cubicBezTo>
                    <a:pt x="6290981" y="4999374"/>
                    <a:pt x="6638252" y="4813450"/>
                    <a:pt x="6891758" y="4677848"/>
                  </a:cubicBezTo>
                  <a:cubicBezTo>
                    <a:pt x="7016098" y="4611144"/>
                    <a:pt x="7114398" y="4558629"/>
                    <a:pt x="7158868" y="4511965"/>
                  </a:cubicBezTo>
                  <a:cubicBezTo>
                    <a:pt x="7208604" y="4459742"/>
                    <a:pt x="7260974" y="4341693"/>
                    <a:pt x="7306320" y="4179467"/>
                  </a:cubicBezTo>
                  <a:cubicBezTo>
                    <a:pt x="7422466" y="3764174"/>
                    <a:pt x="7425540" y="3328547"/>
                    <a:pt x="7315828" y="2884730"/>
                  </a:cubicBezTo>
                  <a:cubicBezTo>
                    <a:pt x="7210506" y="2459197"/>
                    <a:pt x="6999129" y="2028984"/>
                    <a:pt x="6704519" y="1640752"/>
                  </a:cubicBezTo>
                  <a:cubicBezTo>
                    <a:pt x="6369826" y="1199861"/>
                    <a:pt x="5943562" y="827136"/>
                    <a:pt x="5471805" y="563096"/>
                  </a:cubicBezTo>
                  <a:cubicBezTo>
                    <a:pt x="5011311" y="305349"/>
                    <a:pt x="4537651" y="169161"/>
                    <a:pt x="4102025" y="169161"/>
                  </a:cubicBezTo>
                  <a:close/>
                  <a:moveTo>
                    <a:pt x="1815426" y="0"/>
                  </a:moveTo>
                  <a:lnTo>
                    <a:pt x="6228114" y="0"/>
                  </a:lnTo>
                  <a:lnTo>
                    <a:pt x="6378838" y="104569"/>
                  </a:lnTo>
                  <a:cubicBezTo>
                    <a:pt x="7701449" y="1070221"/>
                    <a:pt x="8614337" y="2759472"/>
                    <a:pt x="8151535" y="4415712"/>
                  </a:cubicBezTo>
                  <a:cubicBezTo>
                    <a:pt x="7841710" y="5524525"/>
                    <a:pt x="7282330" y="5242495"/>
                    <a:pt x="6540097" y="5998038"/>
                  </a:cubicBezTo>
                  <a:cubicBezTo>
                    <a:pt x="6261706" y="6281367"/>
                    <a:pt x="6008555" y="6583271"/>
                    <a:pt x="5741125" y="6849976"/>
                  </a:cubicBezTo>
                  <a:lnTo>
                    <a:pt x="5732797" y="6858000"/>
                  </a:lnTo>
                  <a:lnTo>
                    <a:pt x="1711956" y="6858000"/>
                  </a:lnTo>
                  <a:lnTo>
                    <a:pt x="1631859" y="6799706"/>
                  </a:lnTo>
                  <a:cubicBezTo>
                    <a:pt x="1402830" y="6623620"/>
                    <a:pt x="1192523" y="6423644"/>
                    <a:pt x="1004515" y="6203417"/>
                  </a:cubicBezTo>
                  <a:cubicBezTo>
                    <a:pt x="378870" y="5470546"/>
                    <a:pt x="0" y="4513427"/>
                    <a:pt x="0" y="3466345"/>
                  </a:cubicBezTo>
                  <a:cubicBezTo>
                    <a:pt x="0" y="2025290"/>
                    <a:pt x="717408" y="754744"/>
                    <a:pt x="1808555" y="448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EEDAA96-38BD-4AC0-8E5F-CF74F5C71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1616062 w 8273365"/>
                <a:gd name="connsiteY0" fmla="*/ 0 h 6858000"/>
                <a:gd name="connsiteX1" fmla="*/ 3206514 w 8273365"/>
                <a:gd name="connsiteY1" fmla="*/ 0 h 6858000"/>
                <a:gd name="connsiteX2" fmla="*/ 3122517 w 8273365"/>
                <a:gd name="connsiteY2" fmla="*/ 23655 h 6858000"/>
                <a:gd name="connsiteX3" fmla="*/ 1723196 w 8273365"/>
                <a:gd name="connsiteY3" fmla="*/ 880747 h 6858000"/>
                <a:gd name="connsiteX4" fmla="*/ 997786 w 8273365"/>
                <a:gd name="connsiteY4" fmla="*/ 1975811 h 6858000"/>
                <a:gd name="connsiteX5" fmla="*/ 731408 w 8273365"/>
                <a:gd name="connsiteY5" fmla="*/ 3320136 h 6858000"/>
                <a:gd name="connsiteX6" fmla="*/ 952731 w 8273365"/>
                <a:gd name="connsiteY6" fmla="*/ 4550071 h 6858000"/>
                <a:gd name="connsiteX7" fmla="*/ 1560970 w 8273365"/>
                <a:gd name="connsiteY7" fmla="*/ 5582379 h 6858000"/>
                <a:gd name="connsiteX8" fmla="*/ 2685142 w 8273365"/>
                <a:gd name="connsiteY8" fmla="*/ 6445587 h 6858000"/>
                <a:gd name="connsiteX9" fmla="*/ 4102171 w 8273365"/>
                <a:gd name="connsiteY9" fmla="*/ 6763602 h 6858000"/>
                <a:gd name="connsiteX10" fmla="*/ 4840307 w 8273365"/>
                <a:gd name="connsiteY10" fmla="*/ 6518434 h 6858000"/>
                <a:gd name="connsiteX11" fmla="*/ 5614867 w 8273365"/>
                <a:gd name="connsiteY11" fmla="*/ 5770643 h 6858000"/>
                <a:gd name="connsiteX12" fmla="*/ 6018458 w 8273365"/>
                <a:gd name="connsiteY12" fmla="*/ 5339114 h 6858000"/>
                <a:gd name="connsiteX13" fmla="*/ 6960802 w 8273365"/>
                <a:gd name="connsiteY13" fmla="*/ 4660514 h 6858000"/>
                <a:gd name="connsiteX14" fmla="*/ 7264776 w 8273365"/>
                <a:gd name="connsiteY14" fmla="*/ 4466544 h 6858000"/>
                <a:gd name="connsiteX15" fmla="*/ 7447190 w 8273365"/>
                <a:gd name="connsiteY15" fmla="*/ 4072462 h 6858000"/>
                <a:gd name="connsiteX16" fmla="*/ 7457722 w 8273365"/>
                <a:gd name="connsiteY16" fmla="*/ 2703268 h 6858000"/>
                <a:gd name="connsiteX17" fmla="*/ 6820959 w 8273365"/>
                <a:gd name="connsiteY17" fmla="*/ 1406044 h 6858000"/>
                <a:gd name="connsiteX18" fmla="*/ 5543190 w 8273365"/>
                <a:gd name="connsiteY18" fmla="*/ 289185 h 6858000"/>
                <a:gd name="connsiteX19" fmla="*/ 4996775 w 8273365"/>
                <a:gd name="connsiteY19" fmla="*/ 40060 h 6858000"/>
                <a:gd name="connsiteX20" fmla="*/ 4871645 w 8273365"/>
                <a:gd name="connsiteY20" fmla="*/ 0 h 6858000"/>
                <a:gd name="connsiteX21" fmla="*/ 6433093 w 8273365"/>
                <a:gd name="connsiteY21" fmla="*/ 0 h 6858000"/>
                <a:gd name="connsiteX22" fmla="*/ 6564891 w 8273365"/>
                <a:gd name="connsiteY22" fmla="*/ 101152 h 6858000"/>
                <a:gd name="connsiteX23" fmla="*/ 8151535 w 8273365"/>
                <a:gd name="connsiteY23" fmla="*/ 4269504 h 6858000"/>
                <a:gd name="connsiteX24" fmla="*/ 6540097 w 8273365"/>
                <a:gd name="connsiteY24" fmla="*/ 5851830 h 6858000"/>
                <a:gd name="connsiteX25" fmla="*/ 5606037 w 8273365"/>
                <a:gd name="connsiteY25" fmla="*/ 6833938 h 6858000"/>
                <a:gd name="connsiteX26" fmla="*/ 5578888 w 8273365"/>
                <a:gd name="connsiteY26" fmla="*/ 6858000 h 6858000"/>
                <a:gd name="connsiteX27" fmla="*/ 1925521 w 8273365"/>
                <a:gd name="connsiteY27" fmla="*/ 6858000 h 6858000"/>
                <a:gd name="connsiteX28" fmla="*/ 1807085 w 8273365"/>
                <a:gd name="connsiteY28" fmla="*/ 6781026 h 6858000"/>
                <a:gd name="connsiteX29" fmla="*/ 1004515 w 8273365"/>
                <a:gd name="connsiteY29" fmla="*/ 6057209 h 6858000"/>
                <a:gd name="connsiteX30" fmla="*/ 0 w 8273365"/>
                <a:gd name="connsiteY30" fmla="*/ 3320136 h 6858000"/>
                <a:gd name="connsiteX31" fmla="*/ 1492767 w 8273365"/>
                <a:gd name="connsiteY31" fmla="*/ 9861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73365" h="6858000">
                  <a:moveTo>
                    <a:pt x="1616062" y="0"/>
                  </a:moveTo>
                  <a:lnTo>
                    <a:pt x="3206514" y="0"/>
                  </a:lnTo>
                  <a:lnTo>
                    <a:pt x="3122517" y="23655"/>
                  </a:lnTo>
                  <a:cubicBezTo>
                    <a:pt x="2599902" y="185042"/>
                    <a:pt x="2120807" y="476097"/>
                    <a:pt x="1723196" y="880747"/>
                  </a:cubicBezTo>
                  <a:cubicBezTo>
                    <a:pt x="1412348" y="1197008"/>
                    <a:pt x="1168351" y="1565490"/>
                    <a:pt x="997786" y="1975811"/>
                  </a:cubicBezTo>
                  <a:cubicBezTo>
                    <a:pt x="821078" y="2401050"/>
                    <a:pt x="731408" y="2853352"/>
                    <a:pt x="731408" y="3320136"/>
                  </a:cubicBezTo>
                  <a:cubicBezTo>
                    <a:pt x="731408" y="3744353"/>
                    <a:pt x="805864" y="4158182"/>
                    <a:pt x="952731" y="4550071"/>
                  </a:cubicBezTo>
                  <a:cubicBezTo>
                    <a:pt x="1094331" y="4928208"/>
                    <a:pt x="1298980" y="5275627"/>
                    <a:pt x="1560970" y="5582379"/>
                  </a:cubicBezTo>
                  <a:cubicBezTo>
                    <a:pt x="1870793" y="5945304"/>
                    <a:pt x="2259610" y="6243718"/>
                    <a:pt x="2685142" y="6445587"/>
                  </a:cubicBezTo>
                  <a:cubicBezTo>
                    <a:pt x="3130131" y="6656669"/>
                    <a:pt x="3606861" y="6763602"/>
                    <a:pt x="4102171" y="6763602"/>
                  </a:cubicBezTo>
                  <a:cubicBezTo>
                    <a:pt x="4371914" y="6763602"/>
                    <a:pt x="4599528" y="6687974"/>
                    <a:pt x="4840307" y="6518434"/>
                  </a:cubicBezTo>
                  <a:cubicBezTo>
                    <a:pt x="5099811" y="6335729"/>
                    <a:pt x="5349951" y="6061159"/>
                    <a:pt x="5614867" y="5770643"/>
                  </a:cubicBezTo>
                  <a:cubicBezTo>
                    <a:pt x="5743449" y="5629628"/>
                    <a:pt x="5876273" y="5483786"/>
                    <a:pt x="6018458" y="5339114"/>
                  </a:cubicBezTo>
                  <a:cubicBezTo>
                    <a:pt x="6379773" y="4971361"/>
                    <a:pt x="6715635" y="4791728"/>
                    <a:pt x="6960802" y="4660514"/>
                  </a:cubicBezTo>
                  <a:cubicBezTo>
                    <a:pt x="7116154" y="4577280"/>
                    <a:pt x="7206994" y="4527251"/>
                    <a:pt x="7264776" y="4466544"/>
                  </a:cubicBezTo>
                  <a:cubicBezTo>
                    <a:pt x="7332650" y="4395306"/>
                    <a:pt x="7394089" y="4262628"/>
                    <a:pt x="7447190" y="4072462"/>
                  </a:cubicBezTo>
                  <a:cubicBezTo>
                    <a:pt x="7570066" y="3632594"/>
                    <a:pt x="7573576" y="3171954"/>
                    <a:pt x="7457722" y="2703268"/>
                  </a:cubicBezTo>
                  <a:cubicBezTo>
                    <a:pt x="7347718" y="2258572"/>
                    <a:pt x="7127565" y="1810073"/>
                    <a:pt x="6820959" y="1406044"/>
                  </a:cubicBezTo>
                  <a:cubicBezTo>
                    <a:pt x="6474271" y="949207"/>
                    <a:pt x="6032355" y="563024"/>
                    <a:pt x="5543190" y="289185"/>
                  </a:cubicBezTo>
                  <a:cubicBezTo>
                    <a:pt x="5362386" y="187977"/>
                    <a:pt x="5179299" y="104665"/>
                    <a:pt x="4996775" y="40060"/>
                  </a:cubicBezTo>
                  <a:lnTo>
                    <a:pt x="4871645" y="0"/>
                  </a:lnTo>
                  <a:lnTo>
                    <a:pt x="6433093" y="0"/>
                  </a:lnTo>
                  <a:lnTo>
                    <a:pt x="6564891" y="101152"/>
                  </a:lnTo>
                  <a:cubicBezTo>
                    <a:pt x="7785271" y="1084819"/>
                    <a:pt x="8592299" y="2692132"/>
                    <a:pt x="8151535" y="4269504"/>
                  </a:cubicBezTo>
                  <a:cubicBezTo>
                    <a:pt x="7841710" y="5378317"/>
                    <a:pt x="7282330" y="5096287"/>
                    <a:pt x="6540097" y="5851830"/>
                  </a:cubicBezTo>
                  <a:cubicBezTo>
                    <a:pt x="6215307" y="6182380"/>
                    <a:pt x="5924872" y="6538214"/>
                    <a:pt x="5606037" y="6833938"/>
                  </a:cubicBezTo>
                  <a:lnTo>
                    <a:pt x="5578888" y="6858000"/>
                  </a:lnTo>
                  <a:lnTo>
                    <a:pt x="1925521" y="6858000"/>
                  </a:lnTo>
                  <a:lnTo>
                    <a:pt x="1807085" y="6781026"/>
                  </a:lnTo>
                  <a:cubicBezTo>
                    <a:pt x="1509378" y="6576133"/>
                    <a:pt x="1239525" y="6332492"/>
                    <a:pt x="1004515" y="6057209"/>
                  </a:cubicBezTo>
                  <a:cubicBezTo>
                    <a:pt x="378870" y="5324338"/>
                    <a:pt x="0" y="4367220"/>
                    <a:pt x="0" y="3320136"/>
                  </a:cubicBezTo>
                  <a:cubicBezTo>
                    <a:pt x="0" y="2023187"/>
                    <a:pt x="581101" y="864350"/>
                    <a:pt x="1492767" y="986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00679E-B592-4134-AC05-8EC80BBC4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37594" y="-3810"/>
              <a:ext cx="8219860" cy="6858000"/>
            </a:xfrm>
            <a:custGeom>
              <a:avLst/>
              <a:gdLst>
                <a:gd name="connsiteX0" fmla="*/ 5534366 w 8219860"/>
                <a:gd name="connsiteY0" fmla="*/ 0 h 6858000"/>
                <a:gd name="connsiteX1" fmla="*/ 6263243 w 8219860"/>
                <a:gd name="connsiteY1" fmla="*/ 0 h 6858000"/>
                <a:gd name="connsiteX2" fmla="*/ 6295307 w 8219860"/>
                <a:gd name="connsiteY2" fmla="*/ 21377 h 6858000"/>
                <a:gd name="connsiteX3" fmla="*/ 6907056 w 8219860"/>
                <a:gd name="connsiteY3" fmla="*/ 522976 h 6858000"/>
                <a:gd name="connsiteX4" fmla="*/ 7434107 w 8219860"/>
                <a:gd name="connsiteY4" fmla="*/ 1119513 h 6858000"/>
                <a:gd name="connsiteX5" fmla="*/ 7856130 w 8219860"/>
                <a:gd name="connsiteY5" fmla="*/ 1802940 h 6858000"/>
                <a:gd name="connsiteX6" fmla="*/ 8019380 w 8219860"/>
                <a:gd name="connsiteY6" fmla="*/ 2174201 h 6858000"/>
                <a:gd name="connsiteX7" fmla="*/ 8054634 w 8219860"/>
                <a:gd name="connsiteY7" fmla="*/ 2269723 h 6858000"/>
                <a:gd name="connsiteX8" fmla="*/ 8086962 w 8219860"/>
                <a:gd name="connsiteY8" fmla="*/ 2366562 h 6858000"/>
                <a:gd name="connsiteX9" fmla="*/ 8115633 w 8219860"/>
                <a:gd name="connsiteY9" fmla="*/ 2464717 h 6858000"/>
                <a:gd name="connsiteX10" fmla="*/ 8140794 w 8219860"/>
                <a:gd name="connsiteY10" fmla="*/ 2563895 h 6858000"/>
                <a:gd name="connsiteX11" fmla="*/ 8218615 w 8219860"/>
                <a:gd name="connsiteY11" fmla="*/ 3378975 h 6858000"/>
                <a:gd name="connsiteX12" fmla="*/ 8175170 w 8219860"/>
                <a:gd name="connsiteY12" fmla="*/ 3786370 h 6858000"/>
                <a:gd name="connsiteX13" fmla="*/ 8073943 w 8219860"/>
                <a:gd name="connsiteY13" fmla="*/ 4180891 h 6858000"/>
                <a:gd name="connsiteX14" fmla="*/ 7939071 w 8219860"/>
                <a:gd name="connsiteY14" fmla="*/ 4562246 h 6858000"/>
                <a:gd name="connsiteX15" fmla="*/ 7854229 w 8219860"/>
                <a:gd name="connsiteY15" fmla="*/ 4751828 h 6858000"/>
                <a:gd name="connsiteX16" fmla="*/ 7745102 w 8219860"/>
                <a:gd name="connsiteY16" fmla="*/ 4936435 h 6858000"/>
                <a:gd name="connsiteX17" fmla="*/ 7605403 w 8219860"/>
                <a:gd name="connsiteY17" fmla="*/ 5106852 h 6858000"/>
                <a:gd name="connsiteX18" fmla="*/ 7524949 w 8219860"/>
                <a:gd name="connsiteY18" fmla="*/ 5182481 h 6858000"/>
                <a:gd name="connsiteX19" fmla="*/ 7440106 w 8219860"/>
                <a:gd name="connsiteY19" fmla="*/ 5250208 h 6858000"/>
                <a:gd name="connsiteX20" fmla="*/ 7101758 w 8219860"/>
                <a:gd name="connsiteY20" fmla="*/ 5463633 h 6858000"/>
                <a:gd name="connsiteX21" fmla="*/ 6804366 w 8219860"/>
                <a:gd name="connsiteY21" fmla="*/ 5657895 h 6858000"/>
                <a:gd name="connsiteX22" fmla="*/ 6671103 w 8219860"/>
                <a:gd name="connsiteY22" fmla="*/ 5765704 h 6858000"/>
                <a:gd name="connsiteX23" fmla="*/ 6545887 w 8219860"/>
                <a:gd name="connsiteY23" fmla="*/ 5882583 h 6858000"/>
                <a:gd name="connsiteX24" fmla="*/ 6485473 w 8219860"/>
                <a:gd name="connsiteY24" fmla="*/ 5945046 h 6858000"/>
                <a:gd name="connsiteX25" fmla="*/ 6423303 w 8219860"/>
                <a:gd name="connsiteY25" fmla="*/ 6011604 h 6858000"/>
                <a:gd name="connsiteX26" fmla="*/ 6298672 w 8219860"/>
                <a:gd name="connsiteY26" fmla="*/ 6146768 h 6858000"/>
                <a:gd name="connsiteX27" fmla="*/ 6040923 w 8219860"/>
                <a:gd name="connsiteY27" fmla="*/ 6418997 h 6858000"/>
                <a:gd name="connsiteX28" fmla="*/ 5907662 w 8219860"/>
                <a:gd name="connsiteY28" fmla="*/ 6555769 h 6858000"/>
                <a:gd name="connsiteX29" fmla="*/ 5769864 w 8219860"/>
                <a:gd name="connsiteY29" fmla="*/ 6691081 h 6858000"/>
                <a:gd name="connsiteX30" fmla="*/ 5581270 w 8219860"/>
                <a:gd name="connsiteY30" fmla="*/ 6858000 h 6858000"/>
                <a:gd name="connsiteX31" fmla="*/ 5057635 w 8219860"/>
                <a:gd name="connsiteY31" fmla="*/ 6858000 h 6858000"/>
                <a:gd name="connsiteX32" fmla="*/ 5112401 w 8219860"/>
                <a:gd name="connsiteY32" fmla="*/ 6812805 h 6858000"/>
                <a:gd name="connsiteX33" fmla="*/ 5241495 w 8219860"/>
                <a:gd name="connsiteY33" fmla="*/ 6689617 h 6858000"/>
                <a:gd name="connsiteX34" fmla="*/ 5485639 w 8219860"/>
                <a:gd name="connsiteY34" fmla="*/ 6421192 h 6858000"/>
                <a:gd name="connsiteX35" fmla="*/ 5603981 w 8219860"/>
                <a:gd name="connsiteY35" fmla="*/ 6279592 h 6858000"/>
                <a:gd name="connsiteX36" fmla="*/ 5722615 w 8219860"/>
                <a:gd name="connsiteY36" fmla="*/ 6135503 h 6858000"/>
                <a:gd name="connsiteX37" fmla="*/ 5967636 w 8219860"/>
                <a:gd name="connsiteY37" fmla="*/ 5845135 h 6858000"/>
                <a:gd name="connsiteX38" fmla="*/ 6099583 w 8219860"/>
                <a:gd name="connsiteY38" fmla="*/ 5703828 h 6858000"/>
                <a:gd name="connsiteX39" fmla="*/ 6168189 w 8219860"/>
                <a:gd name="connsiteY39" fmla="*/ 5634490 h 6858000"/>
                <a:gd name="connsiteX40" fmla="*/ 6241769 w 8219860"/>
                <a:gd name="connsiteY40" fmla="*/ 5564129 h 6858000"/>
                <a:gd name="connsiteX41" fmla="*/ 6567684 w 8219860"/>
                <a:gd name="connsiteY41" fmla="*/ 5312962 h 6858000"/>
                <a:gd name="connsiteX42" fmla="*/ 6918466 w 8219860"/>
                <a:gd name="connsiteY42" fmla="*/ 5121628 h 6858000"/>
                <a:gd name="connsiteX43" fmla="*/ 7084202 w 8219860"/>
                <a:gd name="connsiteY43" fmla="*/ 5039856 h 6858000"/>
                <a:gd name="connsiteX44" fmla="*/ 7231508 w 8219860"/>
                <a:gd name="connsiteY44" fmla="*/ 4955159 h 6858000"/>
                <a:gd name="connsiteX45" fmla="*/ 7455757 w 8219860"/>
                <a:gd name="connsiteY45" fmla="*/ 4736907 h 6858000"/>
                <a:gd name="connsiteX46" fmla="*/ 7597796 w 8219860"/>
                <a:gd name="connsiteY46" fmla="*/ 4437761 h 6858000"/>
                <a:gd name="connsiteX47" fmla="*/ 7667720 w 8219860"/>
                <a:gd name="connsiteY47" fmla="*/ 4093562 h 6858000"/>
                <a:gd name="connsiteX48" fmla="*/ 7680008 w 8219860"/>
                <a:gd name="connsiteY48" fmla="*/ 3742632 h 6858000"/>
                <a:gd name="connsiteX49" fmla="*/ 7657188 w 8219860"/>
                <a:gd name="connsiteY49" fmla="*/ 3396237 h 6858000"/>
                <a:gd name="connsiteX50" fmla="*/ 7604818 w 8219860"/>
                <a:gd name="connsiteY50" fmla="*/ 3055255 h 6858000"/>
                <a:gd name="connsiteX51" fmla="*/ 7522900 w 8219860"/>
                <a:gd name="connsiteY51" fmla="*/ 2720270 h 6858000"/>
                <a:gd name="connsiteX52" fmla="*/ 7299968 w 8219860"/>
                <a:gd name="connsiteY52" fmla="*/ 2062442 h 6858000"/>
                <a:gd name="connsiteX53" fmla="*/ 6971566 w 8219860"/>
                <a:gd name="connsiteY53" fmla="*/ 1438698 h 6858000"/>
                <a:gd name="connsiteX54" fmla="*/ 6771307 w 8219860"/>
                <a:gd name="connsiteY54" fmla="*/ 1144380 h 6858000"/>
                <a:gd name="connsiteX55" fmla="*/ 6547935 w 8219860"/>
                <a:gd name="connsiteY55" fmla="*/ 865129 h 6858000"/>
                <a:gd name="connsiteX56" fmla="*/ 6037997 w 8219860"/>
                <a:gd name="connsiteY56" fmla="*/ 359872 h 6858000"/>
                <a:gd name="connsiteX57" fmla="*/ 5602369 w 8219860"/>
                <a:gd name="connsiteY57" fmla="*/ 40572 h 6858000"/>
                <a:gd name="connsiteX58" fmla="*/ 1689206 w 8219860"/>
                <a:gd name="connsiteY58" fmla="*/ 0 h 6858000"/>
                <a:gd name="connsiteX59" fmla="*/ 2580244 w 8219860"/>
                <a:gd name="connsiteY59" fmla="*/ 0 h 6858000"/>
                <a:gd name="connsiteX60" fmla="*/ 2556490 w 8219860"/>
                <a:gd name="connsiteY60" fmla="*/ 13997 h 6858000"/>
                <a:gd name="connsiteX61" fmla="*/ 2125407 w 8219860"/>
                <a:gd name="connsiteY61" fmla="*/ 323156 h 6858000"/>
                <a:gd name="connsiteX62" fmla="*/ 1859322 w 8219860"/>
                <a:gd name="connsiteY62" fmla="*/ 553842 h 6858000"/>
                <a:gd name="connsiteX63" fmla="*/ 1607425 w 8219860"/>
                <a:gd name="connsiteY63" fmla="*/ 799741 h 6858000"/>
                <a:gd name="connsiteX64" fmla="*/ 861829 w 8219860"/>
                <a:gd name="connsiteY64" fmla="*/ 1987400 h 6858000"/>
                <a:gd name="connsiteX65" fmla="*/ 661422 w 8219860"/>
                <a:gd name="connsiteY65" fmla="*/ 2660149 h 6858000"/>
                <a:gd name="connsiteX66" fmla="*/ 608323 w 8219860"/>
                <a:gd name="connsiteY66" fmla="*/ 3006544 h 6858000"/>
                <a:gd name="connsiteX67" fmla="*/ 584625 w 8219860"/>
                <a:gd name="connsiteY67" fmla="*/ 3355571 h 6858000"/>
                <a:gd name="connsiteX68" fmla="*/ 589891 w 8219860"/>
                <a:gd name="connsiteY68" fmla="*/ 3705330 h 6858000"/>
                <a:gd name="connsiteX69" fmla="*/ 623389 w 8219860"/>
                <a:gd name="connsiteY69" fmla="*/ 4053626 h 6858000"/>
                <a:gd name="connsiteX70" fmla="*/ 787078 w 8219860"/>
                <a:gd name="connsiteY70" fmla="*/ 4735736 h 6858000"/>
                <a:gd name="connsiteX71" fmla="*/ 1081251 w 8219860"/>
                <a:gd name="connsiteY71" fmla="*/ 5376742 h 6858000"/>
                <a:gd name="connsiteX72" fmla="*/ 1274196 w 8219860"/>
                <a:gd name="connsiteY72" fmla="*/ 5674278 h 6858000"/>
                <a:gd name="connsiteX73" fmla="*/ 1381274 w 8219860"/>
                <a:gd name="connsiteY73" fmla="*/ 5816170 h 6858000"/>
                <a:gd name="connsiteX74" fmla="*/ 1495959 w 8219860"/>
                <a:gd name="connsiteY74" fmla="*/ 5953677 h 6858000"/>
                <a:gd name="connsiteX75" fmla="*/ 2013356 w 8219860"/>
                <a:gd name="connsiteY75" fmla="*/ 6450448 h 6858000"/>
                <a:gd name="connsiteX76" fmla="*/ 2083865 w 8219860"/>
                <a:gd name="connsiteY76" fmla="*/ 6506327 h 6858000"/>
                <a:gd name="connsiteX77" fmla="*/ 2155688 w 8219860"/>
                <a:gd name="connsiteY77" fmla="*/ 6560744 h 6858000"/>
                <a:gd name="connsiteX78" fmla="*/ 2228537 w 8219860"/>
                <a:gd name="connsiteY78" fmla="*/ 6613844 h 6858000"/>
                <a:gd name="connsiteX79" fmla="*/ 2302700 w 8219860"/>
                <a:gd name="connsiteY79" fmla="*/ 6665190 h 6858000"/>
                <a:gd name="connsiteX80" fmla="*/ 2610915 w 8219860"/>
                <a:gd name="connsiteY80" fmla="*/ 6853454 h 6858000"/>
                <a:gd name="connsiteX81" fmla="*/ 2619731 w 8219860"/>
                <a:gd name="connsiteY81" fmla="*/ 6858000 h 6858000"/>
                <a:gd name="connsiteX82" fmla="*/ 1931408 w 8219860"/>
                <a:gd name="connsiteY82" fmla="*/ 6858000 h 6858000"/>
                <a:gd name="connsiteX83" fmla="*/ 1782231 w 8219860"/>
                <a:gd name="connsiteY83" fmla="*/ 6759101 h 6858000"/>
                <a:gd name="connsiteX84" fmla="*/ 1179844 w 8219860"/>
                <a:gd name="connsiteY84" fmla="*/ 6247262 h 6858000"/>
                <a:gd name="connsiteX85" fmla="*/ 677221 w 8219860"/>
                <a:gd name="connsiteY85" fmla="*/ 5628784 h 6858000"/>
                <a:gd name="connsiteX86" fmla="*/ 302740 w 8219860"/>
                <a:gd name="connsiteY86" fmla="*/ 4919612 h 6858000"/>
                <a:gd name="connsiteX87" fmla="*/ 71615 w 8219860"/>
                <a:gd name="connsiteY87" fmla="*/ 4147685 h 6858000"/>
                <a:gd name="connsiteX88" fmla="*/ 14420 w 8219860"/>
                <a:gd name="connsiteY88" fmla="*/ 3747313 h 6858000"/>
                <a:gd name="connsiteX89" fmla="*/ 815 w 8219860"/>
                <a:gd name="connsiteY89" fmla="*/ 3342991 h 6858000"/>
                <a:gd name="connsiteX90" fmla="*/ 29340 w 8219860"/>
                <a:gd name="connsiteY90" fmla="*/ 2939692 h 6858000"/>
                <a:gd name="connsiteX91" fmla="*/ 97946 w 8219860"/>
                <a:gd name="connsiteY91" fmla="*/ 2541660 h 6858000"/>
                <a:gd name="connsiteX92" fmla="*/ 341358 w 8219860"/>
                <a:gd name="connsiteY92" fmla="*/ 1774268 h 6858000"/>
                <a:gd name="connsiteX93" fmla="*/ 1212758 w 8219860"/>
                <a:gd name="connsiteY93" fmla="*/ 432721 h 6858000"/>
                <a:gd name="connsiteX94" fmla="*/ 1499908 w 8219860"/>
                <a:gd name="connsiteY94" fmla="*/ 150982 h 6858000"/>
                <a:gd name="connsiteX95" fmla="*/ 1655863 w 8219860"/>
                <a:gd name="connsiteY95" fmla="*/ 2359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8219860" h="6858000">
                  <a:moveTo>
                    <a:pt x="5534366" y="0"/>
                  </a:moveTo>
                  <a:lnTo>
                    <a:pt x="6263243" y="0"/>
                  </a:lnTo>
                  <a:lnTo>
                    <a:pt x="6295307" y="21377"/>
                  </a:lnTo>
                  <a:cubicBezTo>
                    <a:pt x="6511218" y="172340"/>
                    <a:pt x="6716597" y="339247"/>
                    <a:pt x="6907056" y="522976"/>
                  </a:cubicBezTo>
                  <a:cubicBezTo>
                    <a:pt x="7097514" y="706706"/>
                    <a:pt x="7274807" y="905503"/>
                    <a:pt x="7434107" y="1119513"/>
                  </a:cubicBezTo>
                  <a:cubicBezTo>
                    <a:pt x="7593992" y="1333084"/>
                    <a:pt x="7735155" y="1562014"/>
                    <a:pt x="7856130" y="1802940"/>
                  </a:cubicBezTo>
                  <a:cubicBezTo>
                    <a:pt x="7916105" y="1923621"/>
                    <a:pt x="7970376" y="2047668"/>
                    <a:pt x="8019380" y="2174201"/>
                  </a:cubicBezTo>
                  <a:cubicBezTo>
                    <a:pt x="8031375" y="2205944"/>
                    <a:pt x="8043808" y="2237541"/>
                    <a:pt x="8054634" y="2269723"/>
                  </a:cubicBezTo>
                  <a:lnTo>
                    <a:pt x="8086962" y="2366562"/>
                  </a:lnTo>
                  <a:lnTo>
                    <a:pt x="8115633" y="2464717"/>
                  </a:lnTo>
                  <a:cubicBezTo>
                    <a:pt x="8124995" y="2497484"/>
                    <a:pt x="8132602" y="2530836"/>
                    <a:pt x="8140794" y="2563895"/>
                  </a:cubicBezTo>
                  <a:cubicBezTo>
                    <a:pt x="8203402" y="2829836"/>
                    <a:pt x="8225636" y="3105576"/>
                    <a:pt x="8218615" y="3378975"/>
                  </a:cubicBezTo>
                  <a:cubicBezTo>
                    <a:pt x="8214958" y="3515749"/>
                    <a:pt x="8200476" y="3652229"/>
                    <a:pt x="8175170" y="3786370"/>
                  </a:cubicBezTo>
                  <a:cubicBezTo>
                    <a:pt x="8149716" y="3920510"/>
                    <a:pt x="8114462" y="4052163"/>
                    <a:pt x="8073943" y="4180891"/>
                  </a:cubicBezTo>
                  <a:cubicBezTo>
                    <a:pt x="8033570" y="4309911"/>
                    <a:pt x="7990270" y="4435421"/>
                    <a:pt x="7939071" y="4562246"/>
                  </a:cubicBezTo>
                  <a:cubicBezTo>
                    <a:pt x="7913472" y="4625587"/>
                    <a:pt x="7885678" y="4688926"/>
                    <a:pt x="7854229" y="4751828"/>
                  </a:cubicBezTo>
                  <a:cubicBezTo>
                    <a:pt x="7822193" y="4814437"/>
                    <a:pt x="7786792" y="4876752"/>
                    <a:pt x="7745102" y="4936435"/>
                  </a:cubicBezTo>
                  <a:cubicBezTo>
                    <a:pt x="7703998" y="4996411"/>
                    <a:pt x="7657040" y="5053899"/>
                    <a:pt x="7605403" y="5106852"/>
                  </a:cubicBezTo>
                  <a:cubicBezTo>
                    <a:pt x="7579512" y="5133183"/>
                    <a:pt x="7552596" y="5158489"/>
                    <a:pt x="7524949" y="5182481"/>
                  </a:cubicBezTo>
                  <a:cubicBezTo>
                    <a:pt x="7497301" y="5206323"/>
                    <a:pt x="7468776" y="5228704"/>
                    <a:pt x="7440106" y="5250208"/>
                  </a:cubicBezTo>
                  <a:cubicBezTo>
                    <a:pt x="7324836" y="5335930"/>
                    <a:pt x="7208103" y="5400146"/>
                    <a:pt x="7101758" y="5463633"/>
                  </a:cubicBezTo>
                  <a:cubicBezTo>
                    <a:pt x="6994825" y="5526533"/>
                    <a:pt x="6896230" y="5588996"/>
                    <a:pt x="6804366" y="5657895"/>
                  </a:cubicBezTo>
                  <a:cubicBezTo>
                    <a:pt x="6758141" y="5691978"/>
                    <a:pt x="6713965" y="5728110"/>
                    <a:pt x="6671103" y="5765704"/>
                  </a:cubicBezTo>
                  <a:cubicBezTo>
                    <a:pt x="6627952" y="5802860"/>
                    <a:pt x="6586408" y="5842209"/>
                    <a:pt x="6545887" y="5882583"/>
                  </a:cubicBezTo>
                  <a:cubicBezTo>
                    <a:pt x="6525407" y="5903062"/>
                    <a:pt x="6506245" y="5923103"/>
                    <a:pt x="6485473" y="5945046"/>
                  </a:cubicBezTo>
                  <a:lnTo>
                    <a:pt x="6423303" y="6011604"/>
                  </a:lnTo>
                  <a:lnTo>
                    <a:pt x="6298672" y="6146768"/>
                  </a:lnTo>
                  <a:cubicBezTo>
                    <a:pt x="6214853" y="6237315"/>
                    <a:pt x="6128400" y="6327572"/>
                    <a:pt x="6040923" y="6418997"/>
                  </a:cubicBezTo>
                  <a:cubicBezTo>
                    <a:pt x="5997186" y="6464637"/>
                    <a:pt x="5952569" y="6510130"/>
                    <a:pt x="5907662" y="6555769"/>
                  </a:cubicBezTo>
                  <a:cubicBezTo>
                    <a:pt x="5862460" y="6601118"/>
                    <a:pt x="5816528" y="6646172"/>
                    <a:pt x="5769864" y="6691081"/>
                  </a:cubicBezTo>
                  <a:lnTo>
                    <a:pt x="5581270" y="6858000"/>
                  </a:lnTo>
                  <a:lnTo>
                    <a:pt x="5057635" y="6858000"/>
                  </a:lnTo>
                  <a:lnTo>
                    <a:pt x="5112401" y="6812805"/>
                  </a:lnTo>
                  <a:cubicBezTo>
                    <a:pt x="5156505" y="6773364"/>
                    <a:pt x="5199439" y="6732113"/>
                    <a:pt x="5241495" y="6689617"/>
                  </a:cubicBezTo>
                  <a:cubicBezTo>
                    <a:pt x="5325753" y="6604628"/>
                    <a:pt x="5405916" y="6513934"/>
                    <a:pt x="5485639" y="6421192"/>
                  </a:cubicBezTo>
                  <a:cubicBezTo>
                    <a:pt x="5525427" y="6374674"/>
                    <a:pt x="5564631" y="6327425"/>
                    <a:pt x="5603981" y="6279592"/>
                  </a:cubicBezTo>
                  <a:lnTo>
                    <a:pt x="5722615" y="6135503"/>
                  </a:lnTo>
                  <a:cubicBezTo>
                    <a:pt x="5802339" y="6038957"/>
                    <a:pt x="5882062" y="5940510"/>
                    <a:pt x="5967636" y="5845135"/>
                  </a:cubicBezTo>
                  <a:cubicBezTo>
                    <a:pt x="6010496" y="5797446"/>
                    <a:pt x="6054381" y="5750345"/>
                    <a:pt x="6099583" y="5703828"/>
                  </a:cubicBezTo>
                  <a:lnTo>
                    <a:pt x="6168189" y="5634490"/>
                  </a:lnTo>
                  <a:cubicBezTo>
                    <a:pt x="6191300" y="5611524"/>
                    <a:pt x="6216754" y="5587094"/>
                    <a:pt x="6241769" y="5564129"/>
                  </a:cubicBezTo>
                  <a:cubicBezTo>
                    <a:pt x="6342117" y="5470948"/>
                    <a:pt x="6452414" y="5386688"/>
                    <a:pt x="6567684" y="5312962"/>
                  </a:cubicBezTo>
                  <a:cubicBezTo>
                    <a:pt x="6682806" y="5238945"/>
                    <a:pt x="6803635" y="5177360"/>
                    <a:pt x="6918466" y="5121628"/>
                  </a:cubicBezTo>
                  <a:cubicBezTo>
                    <a:pt x="6975808" y="5093833"/>
                    <a:pt x="7031688" y="5067211"/>
                    <a:pt x="7084202" y="5039856"/>
                  </a:cubicBezTo>
                  <a:cubicBezTo>
                    <a:pt x="7136864" y="5012793"/>
                    <a:pt x="7186453" y="4985439"/>
                    <a:pt x="7231508" y="4955159"/>
                  </a:cubicBezTo>
                  <a:cubicBezTo>
                    <a:pt x="7322202" y="4895476"/>
                    <a:pt x="7395635" y="4824530"/>
                    <a:pt x="7455757" y="4736907"/>
                  </a:cubicBezTo>
                  <a:cubicBezTo>
                    <a:pt x="7515440" y="4649431"/>
                    <a:pt x="7562543" y="4547326"/>
                    <a:pt x="7597796" y="4437761"/>
                  </a:cubicBezTo>
                  <a:cubicBezTo>
                    <a:pt x="7632758" y="4328343"/>
                    <a:pt x="7655139" y="4210293"/>
                    <a:pt x="7667720" y="4093562"/>
                  </a:cubicBezTo>
                  <a:cubicBezTo>
                    <a:pt x="7679860" y="3976389"/>
                    <a:pt x="7682494" y="3858925"/>
                    <a:pt x="7680008" y="3742632"/>
                  </a:cubicBezTo>
                  <a:cubicBezTo>
                    <a:pt x="7676350" y="3626192"/>
                    <a:pt x="7668451" y="3510776"/>
                    <a:pt x="7657188" y="3396237"/>
                  </a:cubicBezTo>
                  <a:cubicBezTo>
                    <a:pt x="7645923" y="3281699"/>
                    <a:pt x="7628808" y="3167745"/>
                    <a:pt x="7604818" y="3055255"/>
                  </a:cubicBezTo>
                  <a:cubicBezTo>
                    <a:pt x="7581120" y="2942618"/>
                    <a:pt x="7552888" y="2831298"/>
                    <a:pt x="7522900" y="2720270"/>
                  </a:cubicBezTo>
                  <a:cubicBezTo>
                    <a:pt x="7462926" y="2498361"/>
                    <a:pt x="7392418" y="2277038"/>
                    <a:pt x="7299968" y="2062442"/>
                  </a:cubicBezTo>
                  <a:cubicBezTo>
                    <a:pt x="7207518" y="1847847"/>
                    <a:pt x="7097514" y="1639104"/>
                    <a:pt x="6971566" y="1438698"/>
                  </a:cubicBezTo>
                  <a:cubicBezTo>
                    <a:pt x="6908226" y="1338642"/>
                    <a:pt x="6841668" y="1240340"/>
                    <a:pt x="6771307" y="1144380"/>
                  </a:cubicBezTo>
                  <a:cubicBezTo>
                    <a:pt x="6700945" y="1048419"/>
                    <a:pt x="6625903" y="955677"/>
                    <a:pt x="6547935" y="865129"/>
                  </a:cubicBezTo>
                  <a:cubicBezTo>
                    <a:pt x="6392438" y="683740"/>
                    <a:pt x="6221873" y="514199"/>
                    <a:pt x="6037997" y="359872"/>
                  </a:cubicBezTo>
                  <a:cubicBezTo>
                    <a:pt x="5900420" y="243689"/>
                    <a:pt x="5754861" y="136638"/>
                    <a:pt x="5602369" y="40572"/>
                  </a:cubicBezTo>
                  <a:close/>
                  <a:moveTo>
                    <a:pt x="1689206" y="0"/>
                  </a:moveTo>
                  <a:lnTo>
                    <a:pt x="2580244" y="0"/>
                  </a:lnTo>
                  <a:lnTo>
                    <a:pt x="2556490" y="13997"/>
                  </a:lnTo>
                  <a:cubicBezTo>
                    <a:pt x="2405637" y="107875"/>
                    <a:pt x="2262108" y="212018"/>
                    <a:pt x="2125407" y="323156"/>
                  </a:cubicBezTo>
                  <a:cubicBezTo>
                    <a:pt x="2033982" y="397174"/>
                    <a:pt x="1946944" y="475874"/>
                    <a:pt x="1859322" y="553842"/>
                  </a:cubicBezTo>
                  <a:cubicBezTo>
                    <a:pt x="1771699" y="631664"/>
                    <a:pt x="1686271" y="712557"/>
                    <a:pt x="1607425" y="799741"/>
                  </a:cubicBezTo>
                  <a:cubicBezTo>
                    <a:pt x="1289847" y="1146281"/>
                    <a:pt x="1036342" y="1551627"/>
                    <a:pt x="861829" y="1987400"/>
                  </a:cubicBezTo>
                  <a:cubicBezTo>
                    <a:pt x="774499" y="2205213"/>
                    <a:pt x="707062" y="2430780"/>
                    <a:pt x="661422" y="2660149"/>
                  </a:cubicBezTo>
                  <a:cubicBezTo>
                    <a:pt x="638750" y="2774834"/>
                    <a:pt x="621196" y="2890541"/>
                    <a:pt x="608323" y="3006544"/>
                  </a:cubicBezTo>
                  <a:cubicBezTo>
                    <a:pt x="595888" y="3122545"/>
                    <a:pt x="587990" y="3239131"/>
                    <a:pt x="584625" y="3355571"/>
                  </a:cubicBezTo>
                  <a:cubicBezTo>
                    <a:pt x="581699" y="3472156"/>
                    <a:pt x="582578" y="3588890"/>
                    <a:pt x="589891" y="3705330"/>
                  </a:cubicBezTo>
                  <a:cubicBezTo>
                    <a:pt x="595742" y="3821770"/>
                    <a:pt x="607591" y="3937917"/>
                    <a:pt x="623389" y="4053626"/>
                  </a:cubicBezTo>
                  <a:cubicBezTo>
                    <a:pt x="655864" y="4284896"/>
                    <a:pt x="709988" y="4513828"/>
                    <a:pt x="787078" y="4735736"/>
                  </a:cubicBezTo>
                  <a:cubicBezTo>
                    <a:pt x="864023" y="4957499"/>
                    <a:pt x="962324" y="5172825"/>
                    <a:pt x="1081251" y="5376742"/>
                  </a:cubicBezTo>
                  <a:cubicBezTo>
                    <a:pt x="1140934" y="5478553"/>
                    <a:pt x="1205152" y="5578172"/>
                    <a:pt x="1274196" y="5674278"/>
                  </a:cubicBezTo>
                  <a:cubicBezTo>
                    <a:pt x="1308571" y="5722552"/>
                    <a:pt x="1344557" y="5769654"/>
                    <a:pt x="1381274" y="5816170"/>
                  </a:cubicBezTo>
                  <a:cubicBezTo>
                    <a:pt x="1418575" y="5862543"/>
                    <a:pt x="1456608" y="5908622"/>
                    <a:pt x="1495959" y="5953677"/>
                  </a:cubicBezTo>
                  <a:cubicBezTo>
                    <a:pt x="1652919" y="6133894"/>
                    <a:pt x="1826555" y="6300071"/>
                    <a:pt x="2013356" y="6450448"/>
                  </a:cubicBezTo>
                  <a:cubicBezTo>
                    <a:pt x="2037053" y="6468879"/>
                    <a:pt x="2060020" y="6488188"/>
                    <a:pt x="2083865" y="6506327"/>
                  </a:cubicBezTo>
                  <a:lnTo>
                    <a:pt x="2155688" y="6560744"/>
                  </a:lnTo>
                  <a:lnTo>
                    <a:pt x="2228537" y="6613844"/>
                  </a:lnTo>
                  <a:lnTo>
                    <a:pt x="2302700" y="6665190"/>
                  </a:lnTo>
                  <a:cubicBezTo>
                    <a:pt x="2402465" y="6732186"/>
                    <a:pt x="2505008" y="6795525"/>
                    <a:pt x="2610915" y="6853454"/>
                  </a:cubicBezTo>
                  <a:lnTo>
                    <a:pt x="2619731" y="6858000"/>
                  </a:lnTo>
                  <a:lnTo>
                    <a:pt x="1931408" y="6858000"/>
                  </a:lnTo>
                  <a:lnTo>
                    <a:pt x="1782231" y="6759101"/>
                  </a:lnTo>
                  <a:cubicBezTo>
                    <a:pt x="1566612" y="6607846"/>
                    <a:pt x="1365329" y="6435527"/>
                    <a:pt x="1179844" y="6247262"/>
                  </a:cubicBezTo>
                  <a:cubicBezTo>
                    <a:pt x="994506" y="6059437"/>
                    <a:pt x="824235" y="5851280"/>
                    <a:pt x="677221" y="5628784"/>
                  </a:cubicBezTo>
                  <a:cubicBezTo>
                    <a:pt x="530062" y="5405851"/>
                    <a:pt x="404700" y="5167998"/>
                    <a:pt x="302740" y="4919612"/>
                  </a:cubicBezTo>
                  <a:cubicBezTo>
                    <a:pt x="200636" y="4671373"/>
                    <a:pt x="123692" y="4412162"/>
                    <a:pt x="71615" y="4147685"/>
                  </a:cubicBezTo>
                  <a:cubicBezTo>
                    <a:pt x="45285" y="4015446"/>
                    <a:pt x="26854" y="3881599"/>
                    <a:pt x="14420" y="3747313"/>
                  </a:cubicBezTo>
                  <a:cubicBezTo>
                    <a:pt x="3595" y="3612880"/>
                    <a:pt x="-2256" y="3477862"/>
                    <a:pt x="815" y="3342991"/>
                  </a:cubicBezTo>
                  <a:cubicBezTo>
                    <a:pt x="3156" y="3208119"/>
                    <a:pt x="12811" y="3073394"/>
                    <a:pt x="29340" y="2939692"/>
                  </a:cubicBezTo>
                  <a:cubicBezTo>
                    <a:pt x="45578" y="2805845"/>
                    <a:pt x="68690" y="2673022"/>
                    <a:pt x="97946" y="2541660"/>
                  </a:cubicBezTo>
                  <a:cubicBezTo>
                    <a:pt x="156167" y="2278939"/>
                    <a:pt x="237791" y="2021777"/>
                    <a:pt x="341358" y="1774268"/>
                  </a:cubicBezTo>
                  <a:cubicBezTo>
                    <a:pt x="548640" y="1279252"/>
                    <a:pt x="844567" y="822415"/>
                    <a:pt x="1212758" y="432721"/>
                  </a:cubicBezTo>
                  <a:cubicBezTo>
                    <a:pt x="1305208" y="335736"/>
                    <a:pt x="1399705" y="240506"/>
                    <a:pt x="1499908" y="150982"/>
                  </a:cubicBezTo>
                  <a:cubicBezTo>
                    <a:pt x="1550010" y="106294"/>
                    <a:pt x="1602232" y="64018"/>
                    <a:pt x="1655863" y="235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2EF310-93E6-4F72-B482-07BF5CFBB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65807" y="-3810"/>
              <a:ext cx="8870393" cy="6858000"/>
            </a:xfrm>
            <a:custGeom>
              <a:avLst/>
              <a:gdLst>
                <a:gd name="connsiteX0" fmla="*/ 6200652 w 8899328"/>
                <a:gd name="connsiteY0" fmla="*/ 0 h 6858000"/>
                <a:gd name="connsiteX1" fmla="*/ 7036991 w 8899328"/>
                <a:gd name="connsiteY1" fmla="*/ 0 h 6858000"/>
                <a:gd name="connsiteX2" fmla="*/ 7111956 w 8899328"/>
                <a:gd name="connsiteY2" fmla="*/ 52444 h 6858000"/>
                <a:gd name="connsiteX3" fmla="*/ 8899328 w 8899328"/>
                <a:gd name="connsiteY3" fmla="*/ 3560285 h 6858000"/>
                <a:gd name="connsiteX4" fmla="*/ 7441506 w 8899328"/>
                <a:gd name="connsiteY4" fmla="*/ 6800585 h 6858000"/>
                <a:gd name="connsiteX5" fmla="*/ 7374130 w 8899328"/>
                <a:gd name="connsiteY5" fmla="*/ 6858000 h 6858000"/>
                <a:gd name="connsiteX6" fmla="*/ 5835221 w 8899328"/>
                <a:gd name="connsiteY6" fmla="*/ 6858000 h 6858000"/>
                <a:gd name="connsiteX7" fmla="*/ 5891385 w 8899328"/>
                <a:gd name="connsiteY7" fmla="*/ 6810175 h 6858000"/>
                <a:gd name="connsiteX8" fmla="*/ 6032854 w 8899328"/>
                <a:gd name="connsiteY8" fmla="*/ 6677494 h 6858000"/>
                <a:gd name="connsiteX9" fmla="*/ 6170584 w 8899328"/>
                <a:gd name="connsiteY9" fmla="*/ 6539762 h 6858000"/>
                <a:gd name="connsiteX10" fmla="*/ 6305296 w 8899328"/>
                <a:gd name="connsiteY10" fmla="*/ 6398150 h 6858000"/>
                <a:gd name="connsiteX11" fmla="*/ 6572709 w 8899328"/>
                <a:gd name="connsiteY11" fmla="*/ 6110468 h 6858000"/>
                <a:gd name="connsiteX12" fmla="*/ 6707707 w 8899328"/>
                <a:gd name="connsiteY12" fmla="*/ 5966410 h 6858000"/>
                <a:gd name="connsiteX13" fmla="*/ 6846876 w 8899328"/>
                <a:gd name="connsiteY13" fmla="*/ 5823934 h 6858000"/>
                <a:gd name="connsiteX14" fmla="*/ 7497863 w 8899328"/>
                <a:gd name="connsiteY14" fmla="*/ 5348633 h 6858000"/>
                <a:gd name="connsiteX15" fmla="*/ 7825226 w 8899328"/>
                <a:gd name="connsiteY15" fmla="*/ 5147788 h 6858000"/>
                <a:gd name="connsiteX16" fmla="*/ 8071216 w 8899328"/>
                <a:gd name="connsiteY16" fmla="*/ 4893890 h 6858000"/>
                <a:gd name="connsiteX17" fmla="*/ 8224043 w 8899328"/>
                <a:gd name="connsiteY17" fmla="*/ 4570985 h 6858000"/>
                <a:gd name="connsiteX18" fmla="*/ 8315049 w 8899328"/>
                <a:gd name="connsiteY18" fmla="*/ 4212279 h 6858000"/>
                <a:gd name="connsiteX19" fmla="*/ 8330721 w 8899328"/>
                <a:gd name="connsiteY19" fmla="*/ 4120699 h 6858000"/>
                <a:gd name="connsiteX20" fmla="*/ 8343947 w 8899328"/>
                <a:gd name="connsiteY20" fmla="*/ 4028973 h 6858000"/>
                <a:gd name="connsiteX21" fmla="*/ 8353867 w 8899328"/>
                <a:gd name="connsiteY21" fmla="*/ 3936961 h 6858000"/>
                <a:gd name="connsiteX22" fmla="*/ 8361055 w 8899328"/>
                <a:gd name="connsiteY22" fmla="*/ 3844661 h 6858000"/>
                <a:gd name="connsiteX23" fmla="*/ 8365083 w 8899328"/>
                <a:gd name="connsiteY23" fmla="*/ 3475748 h 6858000"/>
                <a:gd name="connsiteX24" fmla="*/ 8359475 w 8899328"/>
                <a:gd name="connsiteY24" fmla="*/ 3383736 h 6858000"/>
                <a:gd name="connsiteX25" fmla="*/ 8350992 w 8899328"/>
                <a:gd name="connsiteY25" fmla="*/ 3292012 h 6858000"/>
                <a:gd name="connsiteX26" fmla="*/ 8340497 w 8899328"/>
                <a:gd name="connsiteY26" fmla="*/ 3200431 h 6858000"/>
                <a:gd name="connsiteX27" fmla="*/ 8327557 w 8899328"/>
                <a:gd name="connsiteY27" fmla="*/ 3109137 h 6858000"/>
                <a:gd name="connsiteX28" fmla="*/ 8252222 w 8899328"/>
                <a:gd name="connsiteY28" fmla="*/ 2747843 h 6858000"/>
                <a:gd name="connsiteX29" fmla="*/ 7998038 w 8899328"/>
                <a:gd name="connsiteY29" fmla="*/ 2051137 h 6858000"/>
                <a:gd name="connsiteX30" fmla="*/ 7825803 w 8899328"/>
                <a:gd name="connsiteY30" fmla="*/ 1719174 h 6858000"/>
                <a:gd name="connsiteX31" fmla="*/ 7627401 w 8899328"/>
                <a:gd name="connsiteY31" fmla="*/ 1399431 h 6858000"/>
                <a:gd name="connsiteX32" fmla="*/ 7404557 w 8899328"/>
                <a:gd name="connsiteY32" fmla="*/ 1093490 h 6858000"/>
                <a:gd name="connsiteX33" fmla="*/ 7157849 w 8899328"/>
                <a:gd name="connsiteY33" fmla="*/ 803362 h 6858000"/>
                <a:gd name="connsiteX34" fmla="*/ 6889001 w 8899328"/>
                <a:gd name="connsiteY34" fmla="*/ 530489 h 6858000"/>
                <a:gd name="connsiteX35" fmla="*/ 6597149 w 8899328"/>
                <a:gd name="connsiteY35" fmla="*/ 279180 h 6858000"/>
                <a:gd name="connsiteX36" fmla="*/ 6283731 w 8899328"/>
                <a:gd name="connsiteY36" fmla="*/ 51736 h 6858000"/>
                <a:gd name="connsiteX37" fmla="*/ 1862338 w 8899328"/>
                <a:gd name="connsiteY37" fmla="*/ 0 h 6858000"/>
                <a:gd name="connsiteX38" fmla="*/ 2555184 w 8899328"/>
                <a:gd name="connsiteY38" fmla="*/ 0 h 6858000"/>
                <a:gd name="connsiteX39" fmla="*/ 2420890 w 8899328"/>
                <a:gd name="connsiteY39" fmla="*/ 86030 h 6858000"/>
                <a:gd name="connsiteX40" fmla="*/ 1703381 w 8899328"/>
                <a:gd name="connsiteY40" fmla="*/ 715375 h 6858000"/>
                <a:gd name="connsiteX41" fmla="*/ 923719 w 8899328"/>
                <a:gd name="connsiteY41" fmla="*/ 1986010 h 6858000"/>
                <a:gd name="connsiteX42" fmla="*/ 717122 w 8899328"/>
                <a:gd name="connsiteY42" fmla="*/ 2694936 h 6858000"/>
                <a:gd name="connsiteX43" fmla="*/ 646244 w 8899328"/>
                <a:gd name="connsiteY43" fmla="*/ 3427730 h 6858000"/>
                <a:gd name="connsiteX44" fmla="*/ 707346 w 8899328"/>
                <a:gd name="connsiteY44" fmla="*/ 4160522 h 6858000"/>
                <a:gd name="connsiteX45" fmla="*/ 902872 w 8899328"/>
                <a:gd name="connsiteY45" fmla="*/ 4869880 h 6858000"/>
                <a:gd name="connsiteX46" fmla="*/ 1677359 w 8899328"/>
                <a:gd name="connsiteY46" fmla="*/ 6124701 h 6858000"/>
                <a:gd name="connsiteX47" fmla="*/ 2547624 w 8899328"/>
                <a:gd name="connsiteY47" fmla="*/ 6829930 h 6858000"/>
                <a:gd name="connsiteX48" fmla="*/ 2596857 w 8899328"/>
                <a:gd name="connsiteY48" fmla="*/ 6858000 h 6858000"/>
                <a:gd name="connsiteX49" fmla="*/ 1525198 w 8899328"/>
                <a:gd name="connsiteY49" fmla="*/ 6858000 h 6858000"/>
                <a:gd name="connsiteX50" fmla="*/ 1457823 w 8899328"/>
                <a:gd name="connsiteY50" fmla="*/ 6800585 h 6858000"/>
                <a:gd name="connsiteX51" fmla="*/ 0 w 8899328"/>
                <a:gd name="connsiteY51" fmla="*/ 3560285 h 6858000"/>
                <a:gd name="connsiteX52" fmla="*/ 1787372 w 8899328"/>
                <a:gd name="connsiteY52" fmla="*/ 5244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899328" h="6858000">
                  <a:moveTo>
                    <a:pt x="6200652" y="0"/>
                  </a:moveTo>
                  <a:lnTo>
                    <a:pt x="7036991" y="0"/>
                  </a:lnTo>
                  <a:lnTo>
                    <a:pt x="7111956" y="52444"/>
                  </a:lnTo>
                  <a:cubicBezTo>
                    <a:pt x="8196995" y="850732"/>
                    <a:pt x="8899328" y="2124819"/>
                    <a:pt x="8899328" y="3560285"/>
                  </a:cubicBezTo>
                  <a:cubicBezTo>
                    <a:pt x="8899328" y="4844649"/>
                    <a:pt x="8337073" y="5999820"/>
                    <a:pt x="7441506" y="6800585"/>
                  </a:cubicBezTo>
                  <a:lnTo>
                    <a:pt x="7374130" y="6858000"/>
                  </a:lnTo>
                  <a:lnTo>
                    <a:pt x="5835221" y="6858000"/>
                  </a:lnTo>
                  <a:lnTo>
                    <a:pt x="5891385" y="6810175"/>
                  </a:lnTo>
                  <a:cubicBezTo>
                    <a:pt x="5939440" y="6767098"/>
                    <a:pt x="5986561" y="6722781"/>
                    <a:pt x="6032854" y="6677494"/>
                  </a:cubicBezTo>
                  <a:cubicBezTo>
                    <a:pt x="6079290" y="6632350"/>
                    <a:pt x="6125297" y="6586487"/>
                    <a:pt x="6170584" y="6539762"/>
                  </a:cubicBezTo>
                  <a:cubicBezTo>
                    <a:pt x="6215872" y="6493038"/>
                    <a:pt x="6260585" y="6445738"/>
                    <a:pt x="6305296" y="6398150"/>
                  </a:cubicBezTo>
                  <a:cubicBezTo>
                    <a:pt x="6394865" y="6303119"/>
                    <a:pt x="6483283" y="6206649"/>
                    <a:pt x="6572709" y="6110468"/>
                  </a:cubicBezTo>
                  <a:lnTo>
                    <a:pt x="6707707" y="5966410"/>
                  </a:lnTo>
                  <a:cubicBezTo>
                    <a:pt x="6752995" y="5918535"/>
                    <a:pt x="6798426" y="5871090"/>
                    <a:pt x="6846876" y="5823934"/>
                  </a:cubicBezTo>
                  <a:cubicBezTo>
                    <a:pt x="7037227" y="5634303"/>
                    <a:pt x="7265821" y="5478169"/>
                    <a:pt x="7497863" y="5348633"/>
                  </a:cubicBezTo>
                  <a:cubicBezTo>
                    <a:pt x="7612735" y="5282499"/>
                    <a:pt x="7726745" y="5220534"/>
                    <a:pt x="7825226" y="5147788"/>
                  </a:cubicBezTo>
                  <a:cubicBezTo>
                    <a:pt x="7924139" y="5075471"/>
                    <a:pt x="8006807" y="4992085"/>
                    <a:pt x="8071216" y="4893890"/>
                  </a:cubicBezTo>
                  <a:cubicBezTo>
                    <a:pt x="8136631" y="4796702"/>
                    <a:pt x="8185081" y="4686430"/>
                    <a:pt x="8224043" y="4570985"/>
                  </a:cubicBezTo>
                  <a:cubicBezTo>
                    <a:pt x="8263005" y="4455537"/>
                    <a:pt x="8292046" y="4334053"/>
                    <a:pt x="8315049" y="4212279"/>
                  </a:cubicBezTo>
                  <a:cubicBezTo>
                    <a:pt x="8320225" y="4181657"/>
                    <a:pt x="8326407" y="4151321"/>
                    <a:pt x="8330721" y="4120699"/>
                  </a:cubicBezTo>
                  <a:lnTo>
                    <a:pt x="8343947" y="4028973"/>
                  </a:lnTo>
                  <a:lnTo>
                    <a:pt x="8353867" y="3936961"/>
                  </a:lnTo>
                  <a:cubicBezTo>
                    <a:pt x="8357605" y="3906338"/>
                    <a:pt x="8358468" y="3875427"/>
                    <a:pt x="8361055" y="3844661"/>
                  </a:cubicBezTo>
                  <a:cubicBezTo>
                    <a:pt x="8369825" y="3721738"/>
                    <a:pt x="8369969" y="3598527"/>
                    <a:pt x="8365083" y="3475748"/>
                  </a:cubicBezTo>
                  <a:lnTo>
                    <a:pt x="8359475" y="3383736"/>
                  </a:lnTo>
                  <a:cubicBezTo>
                    <a:pt x="8357031" y="3353114"/>
                    <a:pt x="8353723" y="3322634"/>
                    <a:pt x="8350992" y="3292012"/>
                  </a:cubicBezTo>
                  <a:cubicBezTo>
                    <a:pt x="8348549" y="3261388"/>
                    <a:pt x="8343947" y="3230909"/>
                    <a:pt x="8340497" y="3200431"/>
                  </a:cubicBezTo>
                  <a:cubicBezTo>
                    <a:pt x="8337333" y="3169807"/>
                    <a:pt x="8332301" y="3139471"/>
                    <a:pt x="8327557" y="3109137"/>
                  </a:cubicBezTo>
                  <a:cubicBezTo>
                    <a:pt x="8308293" y="2987651"/>
                    <a:pt x="8283133" y="2867173"/>
                    <a:pt x="8252222" y="2747843"/>
                  </a:cubicBezTo>
                  <a:cubicBezTo>
                    <a:pt x="8188963" y="2509618"/>
                    <a:pt x="8103565" y="2276424"/>
                    <a:pt x="7998038" y="2051137"/>
                  </a:cubicBezTo>
                  <a:cubicBezTo>
                    <a:pt x="7945131" y="1938709"/>
                    <a:pt x="7887767" y="1827864"/>
                    <a:pt x="7825803" y="1719174"/>
                  </a:cubicBezTo>
                  <a:cubicBezTo>
                    <a:pt x="7764413" y="1610196"/>
                    <a:pt x="7697704" y="1503807"/>
                    <a:pt x="7627401" y="1399431"/>
                  </a:cubicBezTo>
                  <a:cubicBezTo>
                    <a:pt x="7557241" y="1295054"/>
                    <a:pt x="7482337" y="1193408"/>
                    <a:pt x="7404557" y="1093490"/>
                  </a:cubicBezTo>
                  <a:cubicBezTo>
                    <a:pt x="7326203" y="994145"/>
                    <a:pt x="7243824" y="897388"/>
                    <a:pt x="7157849" y="803362"/>
                  </a:cubicBezTo>
                  <a:cubicBezTo>
                    <a:pt x="7071731" y="709624"/>
                    <a:pt x="6982739" y="617755"/>
                    <a:pt x="6889001" y="530489"/>
                  </a:cubicBezTo>
                  <a:cubicBezTo>
                    <a:pt x="6795407" y="443077"/>
                    <a:pt x="6698076" y="359115"/>
                    <a:pt x="6597149" y="279180"/>
                  </a:cubicBezTo>
                  <a:cubicBezTo>
                    <a:pt x="6496223" y="199244"/>
                    <a:pt x="6391846" y="122902"/>
                    <a:pt x="6283731" y="51736"/>
                  </a:cubicBezTo>
                  <a:close/>
                  <a:moveTo>
                    <a:pt x="1862338" y="0"/>
                  </a:moveTo>
                  <a:lnTo>
                    <a:pt x="2555184" y="0"/>
                  </a:lnTo>
                  <a:lnTo>
                    <a:pt x="2420890" y="86030"/>
                  </a:lnTo>
                  <a:cubicBezTo>
                    <a:pt x="2154693" y="266478"/>
                    <a:pt x="1913733" y="479863"/>
                    <a:pt x="1703381" y="715375"/>
                  </a:cubicBezTo>
                  <a:cubicBezTo>
                    <a:pt x="1365810" y="1092339"/>
                    <a:pt x="1104149" y="1525660"/>
                    <a:pt x="923719" y="1986010"/>
                  </a:cubicBezTo>
                  <a:cubicBezTo>
                    <a:pt x="833720" y="2216041"/>
                    <a:pt x="763129" y="2453260"/>
                    <a:pt x="717122" y="2694936"/>
                  </a:cubicBezTo>
                  <a:cubicBezTo>
                    <a:pt x="671259" y="2936614"/>
                    <a:pt x="647538" y="3182027"/>
                    <a:pt x="646244" y="3427730"/>
                  </a:cubicBezTo>
                  <a:cubicBezTo>
                    <a:pt x="644376" y="3673432"/>
                    <a:pt x="665077" y="3918845"/>
                    <a:pt x="707346" y="4160522"/>
                  </a:cubicBezTo>
                  <a:cubicBezTo>
                    <a:pt x="749183" y="4402342"/>
                    <a:pt x="816035" y="4639849"/>
                    <a:pt x="902872" y="4869880"/>
                  </a:cubicBezTo>
                  <a:cubicBezTo>
                    <a:pt x="1077984" y="5329367"/>
                    <a:pt x="1339500" y="5759239"/>
                    <a:pt x="1677359" y="6124701"/>
                  </a:cubicBezTo>
                  <a:cubicBezTo>
                    <a:pt x="1930752" y="6398797"/>
                    <a:pt x="2225066" y="6636097"/>
                    <a:pt x="2547624" y="6829930"/>
                  </a:cubicBezTo>
                  <a:lnTo>
                    <a:pt x="2596857" y="6858000"/>
                  </a:lnTo>
                  <a:lnTo>
                    <a:pt x="1525198" y="6858000"/>
                  </a:lnTo>
                  <a:lnTo>
                    <a:pt x="1457823" y="6800585"/>
                  </a:lnTo>
                  <a:cubicBezTo>
                    <a:pt x="562255" y="5999820"/>
                    <a:pt x="0" y="4844649"/>
                    <a:pt x="0" y="3560285"/>
                  </a:cubicBezTo>
                  <a:cubicBezTo>
                    <a:pt x="0" y="2124819"/>
                    <a:pt x="702333" y="850732"/>
                    <a:pt x="1787372" y="5244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100AB910-B0C2-495C-AFD9-34F51C9D4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3810"/>
              <a:ext cx="12192000" cy="6858000"/>
            </a:xfrm>
            <a:custGeom>
              <a:avLst/>
              <a:gdLst>
                <a:gd name="connsiteX0" fmla="*/ 8201697 w 12192000"/>
                <a:gd name="connsiteY0" fmla="*/ 0 h 6858001"/>
                <a:gd name="connsiteX1" fmla="*/ 12192000 w 12192000"/>
                <a:gd name="connsiteY1" fmla="*/ 0 h 6858001"/>
                <a:gd name="connsiteX2" fmla="*/ 12192000 w 12192000"/>
                <a:gd name="connsiteY2" fmla="*/ 6858001 h 6858001"/>
                <a:gd name="connsiteX3" fmla="*/ 8460487 w 12192000"/>
                <a:gd name="connsiteY3" fmla="*/ 6858001 h 6858001"/>
                <a:gd name="connsiteX4" fmla="*/ 8553921 w 12192000"/>
                <a:gd name="connsiteY4" fmla="*/ 6784577 h 6858001"/>
                <a:gd name="connsiteX5" fmla="*/ 10092281 w 12192000"/>
                <a:gd name="connsiteY5" fmla="*/ 3522553 h 6858001"/>
                <a:gd name="connsiteX6" fmla="*/ 8228486 w 12192000"/>
                <a:gd name="connsiteY6" fmla="*/ 17174 h 6858001"/>
                <a:gd name="connsiteX7" fmla="*/ 0 w 12192000"/>
                <a:gd name="connsiteY7" fmla="*/ 0 h 6858001"/>
                <a:gd name="connsiteX8" fmla="*/ 3528179 w 12192000"/>
                <a:gd name="connsiteY8" fmla="*/ 0 h 6858001"/>
                <a:gd name="connsiteX9" fmla="*/ 3501391 w 12192000"/>
                <a:gd name="connsiteY9" fmla="*/ 17174 h 6858001"/>
                <a:gd name="connsiteX10" fmla="*/ 1637595 w 12192000"/>
                <a:gd name="connsiteY10" fmla="*/ 3522553 h 6858001"/>
                <a:gd name="connsiteX11" fmla="*/ 3175956 w 12192000"/>
                <a:gd name="connsiteY11" fmla="*/ 6784577 h 6858001"/>
                <a:gd name="connsiteX12" fmla="*/ 3269390 w 12192000"/>
                <a:gd name="connsiteY12" fmla="*/ 6858001 h 6858001"/>
                <a:gd name="connsiteX13" fmla="*/ 0 w 12192000"/>
                <a:gd name="connsiteY1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6858001">
                  <a:moveTo>
                    <a:pt x="8201697" y="0"/>
                  </a:moveTo>
                  <a:lnTo>
                    <a:pt x="12192000" y="0"/>
                  </a:lnTo>
                  <a:lnTo>
                    <a:pt x="12192000" y="6858001"/>
                  </a:lnTo>
                  <a:lnTo>
                    <a:pt x="8460487" y="6858001"/>
                  </a:lnTo>
                  <a:lnTo>
                    <a:pt x="8553921" y="6784577"/>
                  </a:lnTo>
                  <a:cubicBezTo>
                    <a:pt x="9493436" y="6009220"/>
                    <a:pt x="10092281" y="4835820"/>
                    <a:pt x="10092281" y="3522553"/>
                  </a:cubicBezTo>
                  <a:cubicBezTo>
                    <a:pt x="10092281" y="2063368"/>
                    <a:pt x="9352966" y="776858"/>
                    <a:pt x="8228486" y="17174"/>
                  </a:cubicBezTo>
                  <a:close/>
                  <a:moveTo>
                    <a:pt x="0" y="0"/>
                  </a:moveTo>
                  <a:lnTo>
                    <a:pt x="3528179" y="0"/>
                  </a:lnTo>
                  <a:lnTo>
                    <a:pt x="3501391" y="17174"/>
                  </a:lnTo>
                  <a:cubicBezTo>
                    <a:pt x="2376910" y="776858"/>
                    <a:pt x="1637595" y="2063368"/>
                    <a:pt x="1637595" y="3522553"/>
                  </a:cubicBezTo>
                  <a:cubicBezTo>
                    <a:pt x="1637595" y="4835820"/>
                    <a:pt x="2236440" y="6009220"/>
                    <a:pt x="3175956" y="6784577"/>
                  </a:cubicBezTo>
                  <a:lnTo>
                    <a:pt x="3269390" y="6858001"/>
                  </a:lnTo>
                  <a:lnTo>
                    <a:pt x="0" y="685800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622A556-9922-084C-85BB-97F5565A0CC2}"/>
              </a:ext>
            </a:extLst>
          </p:cNvPr>
          <p:cNvSpPr txBox="1"/>
          <p:nvPr/>
        </p:nvSpPr>
        <p:spPr>
          <a:xfrm>
            <a:off x="9773597" y="1081537"/>
            <a:ext cx="23295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Aharoni" panose="02010803020104030203" pitchFamily="2" charset="-79"/>
                <a:cs typeface="Aharoni" panose="02010803020104030203" pitchFamily="2" charset="-79"/>
              </a:rPr>
              <a:t>The LA </a:t>
            </a:r>
            <a:r>
              <a:rPr lang="de-DE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model</a:t>
            </a:r>
            <a:endParaRPr lang="de-DE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60631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649E800-A5C8-49A0-A453-ED537DA31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8BA67DD7-B75D-4A30-90A4-EEA9F64AF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8194" y="0"/>
            <a:ext cx="6164729" cy="6858000"/>
          </a:xfrm>
          <a:custGeom>
            <a:avLst/>
            <a:gdLst>
              <a:gd name="connsiteX0" fmla="*/ 0 w 6164729"/>
              <a:gd name="connsiteY0" fmla="*/ 6857542 h 6858000"/>
              <a:gd name="connsiteX1" fmla="*/ 199783 w 6164729"/>
              <a:gd name="connsiteY1" fmla="*/ 6857542 h 6858000"/>
              <a:gd name="connsiteX2" fmla="*/ 199783 w 6164729"/>
              <a:gd name="connsiteY2" fmla="*/ 6858000 h 6858000"/>
              <a:gd name="connsiteX3" fmla="*/ 0 w 6164729"/>
              <a:gd name="connsiteY3" fmla="*/ 6858000 h 6858000"/>
              <a:gd name="connsiteX4" fmla="*/ 4818273 w 6164729"/>
              <a:gd name="connsiteY4" fmla="*/ 0 h 6858000"/>
              <a:gd name="connsiteX5" fmla="*/ 5018056 w 6164729"/>
              <a:gd name="connsiteY5" fmla="*/ 0 h 6858000"/>
              <a:gd name="connsiteX6" fmla="*/ 5030703 w 6164729"/>
              <a:gd name="connsiteY6" fmla="*/ 31774 h 6858000"/>
              <a:gd name="connsiteX7" fmla="*/ 6085711 w 6164729"/>
              <a:gd name="connsiteY7" fmla="*/ 2682457 h 6858000"/>
              <a:gd name="connsiteX8" fmla="*/ 6085711 w 6164729"/>
              <a:gd name="connsiteY8" fmla="*/ 3752208 h 6858000"/>
              <a:gd name="connsiteX9" fmla="*/ 4928207 w 6164729"/>
              <a:gd name="connsiteY9" fmla="*/ 6660411 h 6858000"/>
              <a:gd name="connsiteX10" fmla="*/ 4849745 w 6164729"/>
              <a:gd name="connsiteY10" fmla="*/ 6857542 h 6858000"/>
              <a:gd name="connsiteX11" fmla="*/ 4649962 w 6164729"/>
              <a:gd name="connsiteY11" fmla="*/ 6857542 h 6858000"/>
              <a:gd name="connsiteX12" fmla="*/ 4728424 w 6164729"/>
              <a:gd name="connsiteY12" fmla="*/ 6660411 h 6858000"/>
              <a:gd name="connsiteX13" fmla="*/ 5885928 w 6164729"/>
              <a:gd name="connsiteY13" fmla="*/ 3752208 h 6858000"/>
              <a:gd name="connsiteX14" fmla="*/ 5885928 w 6164729"/>
              <a:gd name="connsiteY14" fmla="*/ 2682457 h 6858000"/>
              <a:gd name="connsiteX15" fmla="*/ 4830920 w 6164729"/>
              <a:gd name="connsiteY15" fmla="*/ 317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64729" h="6858000">
                <a:moveTo>
                  <a:pt x="0" y="6857542"/>
                </a:moveTo>
                <a:lnTo>
                  <a:pt x="199783" y="6857542"/>
                </a:lnTo>
                <a:lnTo>
                  <a:pt x="199783" y="6858000"/>
                </a:lnTo>
                <a:lnTo>
                  <a:pt x="0" y="6858000"/>
                </a:lnTo>
                <a:close/>
                <a:moveTo>
                  <a:pt x="4818273" y="0"/>
                </a:moveTo>
                <a:lnTo>
                  <a:pt x="5018056" y="0"/>
                </a:lnTo>
                <a:lnTo>
                  <a:pt x="5030703" y="31774"/>
                </a:lnTo>
                <a:cubicBezTo>
                  <a:pt x="6085711" y="2682457"/>
                  <a:pt x="6085711" y="2682457"/>
                  <a:pt x="6085711" y="2682457"/>
                </a:cubicBezTo>
                <a:cubicBezTo>
                  <a:pt x="6191069" y="2988100"/>
                  <a:pt x="6191069" y="3446565"/>
                  <a:pt x="6085711" y="3752208"/>
                </a:cubicBezTo>
                <a:cubicBezTo>
                  <a:pt x="5601723" y="4968215"/>
                  <a:pt x="5223609" y="5918220"/>
                  <a:pt x="4928207" y="6660411"/>
                </a:cubicBezTo>
                <a:lnTo>
                  <a:pt x="4849745" y="6857542"/>
                </a:lnTo>
                <a:lnTo>
                  <a:pt x="4649962" y="6857542"/>
                </a:lnTo>
                <a:lnTo>
                  <a:pt x="4728424" y="6660411"/>
                </a:lnTo>
                <a:cubicBezTo>
                  <a:pt x="5023826" y="5918220"/>
                  <a:pt x="5401940" y="4968215"/>
                  <a:pt x="5885928" y="3752208"/>
                </a:cubicBezTo>
                <a:cubicBezTo>
                  <a:pt x="5991286" y="3446565"/>
                  <a:pt x="5991286" y="2988100"/>
                  <a:pt x="5885928" y="2682457"/>
                </a:cubicBezTo>
                <a:cubicBezTo>
                  <a:pt x="5885928" y="2682457"/>
                  <a:pt x="5885928" y="2682457"/>
                  <a:pt x="4830920" y="3177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From the Chicago School to the Los ...">
            <a:extLst>
              <a:ext uri="{FF2B5EF4-FFF2-40B4-BE49-F238E27FC236}">
                <a16:creationId xmlns:a16="http://schemas.microsoft.com/office/drawing/2014/main" id="{CE3EFB9D-899F-634A-BA81-CAD454D5A1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1452" y="643467"/>
            <a:ext cx="559593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E8C5FC48-0A3C-4D6D-A0D5-EEE93213D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00124"/>
            <a:chExt cx="1562267" cy="1172973"/>
          </a:xfrm>
        </p:grpSpPr>
        <p:sp>
          <p:nvSpPr>
            <p:cNvPr id="1036" name="Freeform 5">
              <a:extLst>
                <a:ext uri="{FF2B5EF4-FFF2-40B4-BE49-F238E27FC236}">
                  <a16:creationId xmlns:a16="http://schemas.microsoft.com/office/drawing/2014/main" id="{DBBC336D-7E16-4EE1-90F2-8D9F2B618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5">
              <a:extLst>
                <a:ext uri="{FF2B5EF4-FFF2-40B4-BE49-F238E27FC236}">
                  <a16:creationId xmlns:a16="http://schemas.microsoft.com/office/drawing/2014/main" id="{0199BE21-2D26-4357-8702-909F3621A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4276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1AAF6-6E42-5147-9420-0BE4BB96E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80" y="709046"/>
            <a:ext cx="10515600" cy="5691754"/>
          </a:xfrm>
        </p:spPr>
        <p:txBody>
          <a:bodyPr>
            <a:normAutofit lnSpcReduction="10000"/>
          </a:bodyPr>
          <a:lstStyle/>
          <a:p>
            <a:r>
              <a:rPr lang="en-US" sz="3500" dirty="0">
                <a:solidFill>
                  <a:srgbClr val="FF0000"/>
                </a:solidFill>
                <a:latin typeface="Abadi MT Condensed Light" panose="020B0306030101010103" pitchFamily="34" charset="77"/>
              </a:rPr>
              <a:t>Traditional </a:t>
            </a:r>
            <a:r>
              <a:rPr lang="en-US" sz="3500" dirty="0">
                <a:latin typeface="Abadi MT Condensed Light" panose="020B0306030101010103" pitchFamily="34" charset="77"/>
              </a:rPr>
              <a:t>concepts of urban form imagine the city organized around a </a:t>
            </a:r>
            <a:r>
              <a:rPr lang="en-US" sz="3500" dirty="0">
                <a:solidFill>
                  <a:srgbClr val="FF0000"/>
                </a:solidFill>
                <a:latin typeface="Abadi MT Condensed Light" panose="020B0306030101010103" pitchFamily="34" charset="77"/>
              </a:rPr>
              <a:t>central core </a:t>
            </a:r>
            <a:r>
              <a:rPr lang="en-US" sz="3500" dirty="0">
                <a:latin typeface="Abadi MT Condensed Light" panose="020B0306030101010103" pitchFamily="34" charset="77"/>
              </a:rPr>
              <a:t>in a revised theory, the </a:t>
            </a:r>
            <a:r>
              <a:rPr lang="en-US" sz="3500" dirty="0">
                <a:solidFill>
                  <a:srgbClr val="FF0000"/>
                </a:solidFill>
                <a:latin typeface="Abadi MT Condensed Light" panose="020B0306030101010103" pitchFamily="34" charset="77"/>
              </a:rPr>
              <a:t>urban peripheries </a:t>
            </a:r>
            <a:r>
              <a:rPr lang="en-US" sz="3500" dirty="0">
                <a:latin typeface="Abadi MT Condensed Light" panose="020B0306030101010103" pitchFamily="34" charset="77"/>
              </a:rPr>
              <a:t>are organizing what remains of the center. </a:t>
            </a:r>
          </a:p>
          <a:p>
            <a:r>
              <a:rPr lang="en-US" sz="3500" dirty="0">
                <a:latin typeface="Abadi MT Condensed Light" panose="020B0306030101010103" pitchFamily="34" charset="77"/>
              </a:rPr>
              <a:t>A </a:t>
            </a:r>
            <a:r>
              <a:rPr lang="en-US" sz="3500" dirty="0">
                <a:solidFill>
                  <a:srgbClr val="FF0000"/>
                </a:solidFill>
                <a:latin typeface="Abadi MT Condensed Light" panose="020B0306030101010103" pitchFamily="34" charset="77"/>
              </a:rPr>
              <a:t>global, corporate-dominated</a:t>
            </a:r>
            <a:r>
              <a:rPr lang="en-US" sz="3500" dirty="0">
                <a:latin typeface="Abadi MT Condensed Light" panose="020B0306030101010103" pitchFamily="34" charset="77"/>
              </a:rPr>
              <a:t> connectivity is balancing, even offset- ting, </a:t>
            </a:r>
            <a:r>
              <a:rPr lang="en-US" sz="3500" dirty="0">
                <a:solidFill>
                  <a:srgbClr val="FF0000"/>
                </a:solidFill>
                <a:latin typeface="Abadi MT Condensed Light" panose="020B0306030101010103" pitchFamily="34" charset="77"/>
              </a:rPr>
              <a:t>individual-centered</a:t>
            </a:r>
            <a:r>
              <a:rPr lang="en-US" sz="3500" dirty="0">
                <a:latin typeface="Abadi MT Condensed Light" panose="020B0306030101010103" pitchFamily="34" charset="77"/>
              </a:rPr>
              <a:t> agency in urban processes. </a:t>
            </a:r>
          </a:p>
          <a:p>
            <a:r>
              <a:rPr lang="en-US" sz="3500" dirty="0">
                <a:latin typeface="Abadi MT Condensed Light" panose="020B0306030101010103" pitchFamily="34" charset="77"/>
              </a:rPr>
              <a:t>A linear evolutionist urban paradigm has been usurped by a </a:t>
            </a:r>
            <a:r>
              <a:rPr lang="en-US" sz="3500" dirty="0">
                <a:solidFill>
                  <a:srgbClr val="FF0000"/>
                </a:solidFill>
                <a:latin typeface="Abadi MT Condensed Light" panose="020B0306030101010103" pitchFamily="34" charset="77"/>
              </a:rPr>
              <a:t>non-linear, chaotic process</a:t>
            </a:r>
            <a:r>
              <a:rPr lang="en-US" sz="3500" dirty="0">
                <a:latin typeface="Abadi MT Condensed Light" panose="020B0306030101010103" pitchFamily="34" charset="77"/>
              </a:rPr>
              <a:t> that includes pathological forms such as transnational criminal organizations, common-interest developments (CIDs), and life-threatening </a:t>
            </a:r>
            <a:r>
              <a:rPr lang="en-US" sz="3500" dirty="0">
                <a:solidFill>
                  <a:srgbClr val="FF0000"/>
                </a:solidFill>
                <a:latin typeface="Abadi MT Condensed Light" panose="020B0306030101010103" pitchFamily="34" charset="77"/>
              </a:rPr>
              <a:t>environmental degradation</a:t>
            </a:r>
            <a:r>
              <a:rPr lang="en-US" sz="3500" dirty="0">
                <a:latin typeface="Abadi MT Condensed Light" panose="020B0306030101010103" pitchFamily="34" charset="77"/>
              </a:rPr>
              <a:t> (e.g., global warming). </a:t>
            </a:r>
          </a:p>
          <a:p>
            <a:r>
              <a:rPr lang="en-US" sz="3500" dirty="0">
                <a:latin typeface="Abadi MT Condensed Light" panose="020B0306030101010103" pitchFamily="34" charset="77"/>
              </a:rPr>
              <a:t>represents a </a:t>
            </a:r>
            <a:r>
              <a:rPr lang="en-US" sz="3500" dirty="0">
                <a:solidFill>
                  <a:srgbClr val="FF0000"/>
                </a:solidFill>
                <a:latin typeface="Abadi MT Condensed Light" panose="020B0306030101010103" pitchFamily="34" charset="77"/>
              </a:rPr>
              <a:t>space-time-society geographical prism</a:t>
            </a:r>
            <a:r>
              <a:rPr lang="en-US" sz="3500" dirty="0">
                <a:latin typeface="Abadi MT Condensed Light" panose="020B0306030101010103" pitchFamily="34" charset="77"/>
              </a:rPr>
              <a:t> that acutely reflect the contemporary urban dynamics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4928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lack and white image of various symbols&#10;&#10;Description automatically generated">
            <a:extLst>
              <a:ext uri="{FF2B5EF4-FFF2-40B4-BE49-F238E27FC236}">
                <a16:creationId xmlns:a16="http://schemas.microsoft.com/office/drawing/2014/main" id="{13B3BD1B-24CE-6F4E-82B9-01AD3444E7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8850" y="918546"/>
            <a:ext cx="6673334" cy="49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diagram of a political system&#10;&#10;Description automatically generated with medium confidence">
            <a:extLst>
              <a:ext uri="{FF2B5EF4-FFF2-40B4-BE49-F238E27FC236}">
                <a16:creationId xmlns:a16="http://schemas.microsoft.com/office/drawing/2014/main" id="{8A897D7F-0615-FC4B-8142-8F5FE9E2C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2715" y="643467"/>
            <a:ext cx="7846570" cy="557106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01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CB19FB-7C96-4FEC-9331-E826E4E36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lage of a city and a pool&#10;&#10;Description automatically generated">
            <a:extLst>
              <a:ext uri="{FF2B5EF4-FFF2-40B4-BE49-F238E27FC236}">
                <a16:creationId xmlns:a16="http://schemas.microsoft.com/office/drawing/2014/main" id="{0C285693-BC44-F944-A6D3-B37E901BE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527" r="-1" b="11401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F071BB7-867E-46A9-A7C2-3FCB28CB8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810"/>
            <a:ext cx="12192000" cy="6858000"/>
            <a:chOff x="0" y="-3810"/>
            <a:chExt cx="12192000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FF0FCAE-6984-42EA-83CB-9F69F24A3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4102025 w 8273365"/>
                <a:gd name="connsiteY0" fmla="*/ 169161 h 6858000"/>
                <a:gd name="connsiteX1" fmla="*/ 1827641 w 8273365"/>
                <a:gd name="connsiteY1" fmla="*/ 1129498 h 6858000"/>
                <a:gd name="connsiteX2" fmla="*/ 1132950 w 8273365"/>
                <a:gd name="connsiteY2" fmla="*/ 2178191 h 6858000"/>
                <a:gd name="connsiteX3" fmla="*/ 877835 w 8273365"/>
                <a:gd name="connsiteY3" fmla="*/ 3466345 h 6858000"/>
                <a:gd name="connsiteX4" fmla="*/ 1089650 w 8273365"/>
                <a:gd name="connsiteY4" fmla="*/ 4644934 h 6858000"/>
                <a:gd name="connsiteX5" fmla="*/ 1672144 w 8273365"/>
                <a:gd name="connsiteY5" fmla="*/ 5633505 h 6858000"/>
                <a:gd name="connsiteX6" fmla="*/ 2747751 w 8273365"/>
                <a:gd name="connsiteY6" fmla="*/ 6459556 h 6858000"/>
                <a:gd name="connsiteX7" fmla="*/ 4102171 w 8273365"/>
                <a:gd name="connsiteY7" fmla="*/ 6763529 h 6858000"/>
                <a:gd name="connsiteX8" fmla="*/ 5506765 w 8273365"/>
                <a:gd name="connsiteY8" fmla="*/ 5818405 h 6858000"/>
                <a:gd name="connsiteX9" fmla="*/ 5914160 w 8273365"/>
                <a:gd name="connsiteY9" fmla="*/ 5382925 h 6858000"/>
                <a:gd name="connsiteX10" fmla="*/ 6891758 w 8273365"/>
                <a:gd name="connsiteY10" fmla="*/ 4677848 h 6858000"/>
                <a:gd name="connsiteX11" fmla="*/ 7158868 w 8273365"/>
                <a:gd name="connsiteY11" fmla="*/ 4511965 h 6858000"/>
                <a:gd name="connsiteX12" fmla="*/ 7306320 w 8273365"/>
                <a:gd name="connsiteY12" fmla="*/ 4179467 h 6858000"/>
                <a:gd name="connsiteX13" fmla="*/ 7315828 w 8273365"/>
                <a:gd name="connsiteY13" fmla="*/ 2884730 h 6858000"/>
                <a:gd name="connsiteX14" fmla="*/ 6704519 w 8273365"/>
                <a:gd name="connsiteY14" fmla="*/ 1640752 h 6858000"/>
                <a:gd name="connsiteX15" fmla="*/ 5471805 w 8273365"/>
                <a:gd name="connsiteY15" fmla="*/ 563096 h 6858000"/>
                <a:gd name="connsiteX16" fmla="*/ 4102025 w 8273365"/>
                <a:gd name="connsiteY16" fmla="*/ 169161 h 6858000"/>
                <a:gd name="connsiteX17" fmla="*/ 1815426 w 8273365"/>
                <a:gd name="connsiteY17" fmla="*/ 0 h 6858000"/>
                <a:gd name="connsiteX18" fmla="*/ 6228114 w 8273365"/>
                <a:gd name="connsiteY18" fmla="*/ 0 h 6858000"/>
                <a:gd name="connsiteX19" fmla="*/ 6378838 w 8273365"/>
                <a:gd name="connsiteY19" fmla="*/ 104569 h 6858000"/>
                <a:gd name="connsiteX20" fmla="*/ 8151535 w 8273365"/>
                <a:gd name="connsiteY20" fmla="*/ 4415712 h 6858000"/>
                <a:gd name="connsiteX21" fmla="*/ 6540097 w 8273365"/>
                <a:gd name="connsiteY21" fmla="*/ 5998038 h 6858000"/>
                <a:gd name="connsiteX22" fmla="*/ 5741125 w 8273365"/>
                <a:gd name="connsiteY22" fmla="*/ 6849976 h 6858000"/>
                <a:gd name="connsiteX23" fmla="*/ 5732797 w 8273365"/>
                <a:gd name="connsiteY23" fmla="*/ 6858000 h 6858000"/>
                <a:gd name="connsiteX24" fmla="*/ 1711956 w 8273365"/>
                <a:gd name="connsiteY24" fmla="*/ 6858000 h 6858000"/>
                <a:gd name="connsiteX25" fmla="*/ 1631859 w 8273365"/>
                <a:gd name="connsiteY25" fmla="*/ 6799706 h 6858000"/>
                <a:gd name="connsiteX26" fmla="*/ 1004515 w 8273365"/>
                <a:gd name="connsiteY26" fmla="*/ 6203417 h 6858000"/>
                <a:gd name="connsiteX27" fmla="*/ 0 w 8273365"/>
                <a:gd name="connsiteY27" fmla="*/ 3466345 h 6858000"/>
                <a:gd name="connsiteX28" fmla="*/ 1808555 w 8273365"/>
                <a:gd name="connsiteY28" fmla="*/ 44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273365" h="6858000">
                  <a:moveTo>
                    <a:pt x="4102025" y="169161"/>
                  </a:moveTo>
                  <a:cubicBezTo>
                    <a:pt x="3243792" y="169161"/>
                    <a:pt x="2435879" y="510143"/>
                    <a:pt x="1827641" y="1129498"/>
                  </a:cubicBezTo>
                  <a:cubicBezTo>
                    <a:pt x="1529958" y="1432447"/>
                    <a:pt x="1296200" y="1785278"/>
                    <a:pt x="1132950" y="2178191"/>
                  </a:cubicBezTo>
                  <a:cubicBezTo>
                    <a:pt x="963703" y="2585585"/>
                    <a:pt x="877835" y="3019017"/>
                    <a:pt x="877835" y="3466345"/>
                  </a:cubicBezTo>
                  <a:cubicBezTo>
                    <a:pt x="877835" y="3873007"/>
                    <a:pt x="949074" y="4269431"/>
                    <a:pt x="1089650" y="4644934"/>
                  </a:cubicBezTo>
                  <a:cubicBezTo>
                    <a:pt x="1225254" y="5007127"/>
                    <a:pt x="1421271" y="5339626"/>
                    <a:pt x="1672144" y="5633505"/>
                  </a:cubicBezTo>
                  <a:cubicBezTo>
                    <a:pt x="1968657" y="5980924"/>
                    <a:pt x="2340649" y="6266465"/>
                    <a:pt x="2747751" y="6459556"/>
                  </a:cubicBezTo>
                  <a:cubicBezTo>
                    <a:pt x="3172991" y="6661277"/>
                    <a:pt x="3628659" y="6763529"/>
                    <a:pt x="4102171" y="6763529"/>
                  </a:cubicBezTo>
                  <a:cubicBezTo>
                    <a:pt x="4621030" y="6763529"/>
                    <a:pt x="4940657" y="6439515"/>
                    <a:pt x="5506765" y="5818405"/>
                  </a:cubicBezTo>
                  <a:cubicBezTo>
                    <a:pt x="5636225" y="5676365"/>
                    <a:pt x="5770072" y="5529498"/>
                    <a:pt x="5914160" y="5382925"/>
                  </a:cubicBezTo>
                  <a:cubicBezTo>
                    <a:pt x="6290981" y="4999374"/>
                    <a:pt x="6638252" y="4813450"/>
                    <a:pt x="6891758" y="4677848"/>
                  </a:cubicBezTo>
                  <a:cubicBezTo>
                    <a:pt x="7016098" y="4611144"/>
                    <a:pt x="7114398" y="4558629"/>
                    <a:pt x="7158868" y="4511965"/>
                  </a:cubicBezTo>
                  <a:cubicBezTo>
                    <a:pt x="7208604" y="4459742"/>
                    <a:pt x="7260974" y="4341693"/>
                    <a:pt x="7306320" y="4179467"/>
                  </a:cubicBezTo>
                  <a:cubicBezTo>
                    <a:pt x="7422466" y="3764174"/>
                    <a:pt x="7425540" y="3328547"/>
                    <a:pt x="7315828" y="2884730"/>
                  </a:cubicBezTo>
                  <a:cubicBezTo>
                    <a:pt x="7210506" y="2459197"/>
                    <a:pt x="6999129" y="2028984"/>
                    <a:pt x="6704519" y="1640752"/>
                  </a:cubicBezTo>
                  <a:cubicBezTo>
                    <a:pt x="6369826" y="1199861"/>
                    <a:pt x="5943562" y="827136"/>
                    <a:pt x="5471805" y="563096"/>
                  </a:cubicBezTo>
                  <a:cubicBezTo>
                    <a:pt x="5011311" y="305349"/>
                    <a:pt x="4537651" y="169161"/>
                    <a:pt x="4102025" y="169161"/>
                  </a:cubicBezTo>
                  <a:close/>
                  <a:moveTo>
                    <a:pt x="1815426" y="0"/>
                  </a:moveTo>
                  <a:lnTo>
                    <a:pt x="6228114" y="0"/>
                  </a:lnTo>
                  <a:lnTo>
                    <a:pt x="6378838" y="104569"/>
                  </a:lnTo>
                  <a:cubicBezTo>
                    <a:pt x="7701449" y="1070221"/>
                    <a:pt x="8614337" y="2759472"/>
                    <a:pt x="8151535" y="4415712"/>
                  </a:cubicBezTo>
                  <a:cubicBezTo>
                    <a:pt x="7841710" y="5524525"/>
                    <a:pt x="7282330" y="5242495"/>
                    <a:pt x="6540097" y="5998038"/>
                  </a:cubicBezTo>
                  <a:cubicBezTo>
                    <a:pt x="6261706" y="6281367"/>
                    <a:pt x="6008555" y="6583271"/>
                    <a:pt x="5741125" y="6849976"/>
                  </a:cubicBezTo>
                  <a:lnTo>
                    <a:pt x="5732797" y="6858000"/>
                  </a:lnTo>
                  <a:lnTo>
                    <a:pt x="1711956" y="6858000"/>
                  </a:lnTo>
                  <a:lnTo>
                    <a:pt x="1631859" y="6799706"/>
                  </a:lnTo>
                  <a:cubicBezTo>
                    <a:pt x="1402830" y="6623620"/>
                    <a:pt x="1192523" y="6423644"/>
                    <a:pt x="1004515" y="6203417"/>
                  </a:cubicBezTo>
                  <a:cubicBezTo>
                    <a:pt x="378870" y="5470546"/>
                    <a:pt x="0" y="4513427"/>
                    <a:pt x="0" y="3466345"/>
                  </a:cubicBezTo>
                  <a:cubicBezTo>
                    <a:pt x="0" y="2025290"/>
                    <a:pt x="717408" y="754744"/>
                    <a:pt x="1808555" y="448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EEDAA96-38BD-4AC0-8E5F-CF74F5C71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1616062 w 8273365"/>
                <a:gd name="connsiteY0" fmla="*/ 0 h 6858000"/>
                <a:gd name="connsiteX1" fmla="*/ 3206514 w 8273365"/>
                <a:gd name="connsiteY1" fmla="*/ 0 h 6858000"/>
                <a:gd name="connsiteX2" fmla="*/ 3122517 w 8273365"/>
                <a:gd name="connsiteY2" fmla="*/ 23655 h 6858000"/>
                <a:gd name="connsiteX3" fmla="*/ 1723196 w 8273365"/>
                <a:gd name="connsiteY3" fmla="*/ 880747 h 6858000"/>
                <a:gd name="connsiteX4" fmla="*/ 997786 w 8273365"/>
                <a:gd name="connsiteY4" fmla="*/ 1975811 h 6858000"/>
                <a:gd name="connsiteX5" fmla="*/ 731408 w 8273365"/>
                <a:gd name="connsiteY5" fmla="*/ 3320136 h 6858000"/>
                <a:gd name="connsiteX6" fmla="*/ 952731 w 8273365"/>
                <a:gd name="connsiteY6" fmla="*/ 4550071 h 6858000"/>
                <a:gd name="connsiteX7" fmla="*/ 1560970 w 8273365"/>
                <a:gd name="connsiteY7" fmla="*/ 5582379 h 6858000"/>
                <a:gd name="connsiteX8" fmla="*/ 2685142 w 8273365"/>
                <a:gd name="connsiteY8" fmla="*/ 6445587 h 6858000"/>
                <a:gd name="connsiteX9" fmla="*/ 4102171 w 8273365"/>
                <a:gd name="connsiteY9" fmla="*/ 6763602 h 6858000"/>
                <a:gd name="connsiteX10" fmla="*/ 4840307 w 8273365"/>
                <a:gd name="connsiteY10" fmla="*/ 6518434 h 6858000"/>
                <a:gd name="connsiteX11" fmla="*/ 5614867 w 8273365"/>
                <a:gd name="connsiteY11" fmla="*/ 5770643 h 6858000"/>
                <a:gd name="connsiteX12" fmla="*/ 6018458 w 8273365"/>
                <a:gd name="connsiteY12" fmla="*/ 5339114 h 6858000"/>
                <a:gd name="connsiteX13" fmla="*/ 6960802 w 8273365"/>
                <a:gd name="connsiteY13" fmla="*/ 4660514 h 6858000"/>
                <a:gd name="connsiteX14" fmla="*/ 7264776 w 8273365"/>
                <a:gd name="connsiteY14" fmla="*/ 4466544 h 6858000"/>
                <a:gd name="connsiteX15" fmla="*/ 7447190 w 8273365"/>
                <a:gd name="connsiteY15" fmla="*/ 4072462 h 6858000"/>
                <a:gd name="connsiteX16" fmla="*/ 7457722 w 8273365"/>
                <a:gd name="connsiteY16" fmla="*/ 2703268 h 6858000"/>
                <a:gd name="connsiteX17" fmla="*/ 6820959 w 8273365"/>
                <a:gd name="connsiteY17" fmla="*/ 1406044 h 6858000"/>
                <a:gd name="connsiteX18" fmla="*/ 5543190 w 8273365"/>
                <a:gd name="connsiteY18" fmla="*/ 289185 h 6858000"/>
                <a:gd name="connsiteX19" fmla="*/ 4996775 w 8273365"/>
                <a:gd name="connsiteY19" fmla="*/ 40060 h 6858000"/>
                <a:gd name="connsiteX20" fmla="*/ 4871645 w 8273365"/>
                <a:gd name="connsiteY20" fmla="*/ 0 h 6858000"/>
                <a:gd name="connsiteX21" fmla="*/ 6433093 w 8273365"/>
                <a:gd name="connsiteY21" fmla="*/ 0 h 6858000"/>
                <a:gd name="connsiteX22" fmla="*/ 6564891 w 8273365"/>
                <a:gd name="connsiteY22" fmla="*/ 101152 h 6858000"/>
                <a:gd name="connsiteX23" fmla="*/ 8151535 w 8273365"/>
                <a:gd name="connsiteY23" fmla="*/ 4269504 h 6858000"/>
                <a:gd name="connsiteX24" fmla="*/ 6540097 w 8273365"/>
                <a:gd name="connsiteY24" fmla="*/ 5851830 h 6858000"/>
                <a:gd name="connsiteX25" fmla="*/ 5606037 w 8273365"/>
                <a:gd name="connsiteY25" fmla="*/ 6833938 h 6858000"/>
                <a:gd name="connsiteX26" fmla="*/ 5578888 w 8273365"/>
                <a:gd name="connsiteY26" fmla="*/ 6858000 h 6858000"/>
                <a:gd name="connsiteX27" fmla="*/ 1925521 w 8273365"/>
                <a:gd name="connsiteY27" fmla="*/ 6858000 h 6858000"/>
                <a:gd name="connsiteX28" fmla="*/ 1807085 w 8273365"/>
                <a:gd name="connsiteY28" fmla="*/ 6781026 h 6858000"/>
                <a:gd name="connsiteX29" fmla="*/ 1004515 w 8273365"/>
                <a:gd name="connsiteY29" fmla="*/ 6057209 h 6858000"/>
                <a:gd name="connsiteX30" fmla="*/ 0 w 8273365"/>
                <a:gd name="connsiteY30" fmla="*/ 3320136 h 6858000"/>
                <a:gd name="connsiteX31" fmla="*/ 1492767 w 8273365"/>
                <a:gd name="connsiteY31" fmla="*/ 9861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73365" h="6858000">
                  <a:moveTo>
                    <a:pt x="1616062" y="0"/>
                  </a:moveTo>
                  <a:lnTo>
                    <a:pt x="3206514" y="0"/>
                  </a:lnTo>
                  <a:lnTo>
                    <a:pt x="3122517" y="23655"/>
                  </a:lnTo>
                  <a:cubicBezTo>
                    <a:pt x="2599902" y="185042"/>
                    <a:pt x="2120807" y="476097"/>
                    <a:pt x="1723196" y="880747"/>
                  </a:cubicBezTo>
                  <a:cubicBezTo>
                    <a:pt x="1412348" y="1197008"/>
                    <a:pt x="1168351" y="1565490"/>
                    <a:pt x="997786" y="1975811"/>
                  </a:cubicBezTo>
                  <a:cubicBezTo>
                    <a:pt x="821078" y="2401050"/>
                    <a:pt x="731408" y="2853352"/>
                    <a:pt x="731408" y="3320136"/>
                  </a:cubicBezTo>
                  <a:cubicBezTo>
                    <a:pt x="731408" y="3744353"/>
                    <a:pt x="805864" y="4158182"/>
                    <a:pt x="952731" y="4550071"/>
                  </a:cubicBezTo>
                  <a:cubicBezTo>
                    <a:pt x="1094331" y="4928208"/>
                    <a:pt x="1298980" y="5275627"/>
                    <a:pt x="1560970" y="5582379"/>
                  </a:cubicBezTo>
                  <a:cubicBezTo>
                    <a:pt x="1870793" y="5945304"/>
                    <a:pt x="2259610" y="6243718"/>
                    <a:pt x="2685142" y="6445587"/>
                  </a:cubicBezTo>
                  <a:cubicBezTo>
                    <a:pt x="3130131" y="6656669"/>
                    <a:pt x="3606861" y="6763602"/>
                    <a:pt x="4102171" y="6763602"/>
                  </a:cubicBezTo>
                  <a:cubicBezTo>
                    <a:pt x="4371914" y="6763602"/>
                    <a:pt x="4599528" y="6687974"/>
                    <a:pt x="4840307" y="6518434"/>
                  </a:cubicBezTo>
                  <a:cubicBezTo>
                    <a:pt x="5099811" y="6335729"/>
                    <a:pt x="5349951" y="6061159"/>
                    <a:pt x="5614867" y="5770643"/>
                  </a:cubicBezTo>
                  <a:cubicBezTo>
                    <a:pt x="5743449" y="5629628"/>
                    <a:pt x="5876273" y="5483786"/>
                    <a:pt x="6018458" y="5339114"/>
                  </a:cubicBezTo>
                  <a:cubicBezTo>
                    <a:pt x="6379773" y="4971361"/>
                    <a:pt x="6715635" y="4791728"/>
                    <a:pt x="6960802" y="4660514"/>
                  </a:cubicBezTo>
                  <a:cubicBezTo>
                    <a:pt x="7116154" y="4577280"/>
                    <a:pt x="7206994" y="4527251"/>
                    <a:pt x="7264776" y="4466544"/>
                  </a:cubicBezTo>
                  <a:cubicBezTo>
                    <a:pt x="7332650" y="4395306"/>
                    <a:pt x="7394089" y="4262628"/>
                    <a:pt x="7447190" y="4072462"/>
                  </a:cubicBezTo>
                  <a:cubicBezTo>
                    <a:pt x="7570066" y="3632594"/>
                    <a:pt x="7573576" y="3171954"/>
                    <a:pt x="7457722" y="2703268"/>
                  </a:cubicBezTo>
                  <a:cubicBezTo>
                    <a:pt x="7347718" y="2258572"/>
                    <a:pt x="7127565" y="1810073"/>
                    <a:pt x="6820959" y="1406044"/>
                  </a:cubicBezTo>
                  <a:cubicBezTo>
                    <a:pt x="6474271" y="949207"/>
                    <a:pt x="6032355" y="563024"/>
                    <a:pt x="5543190" y="289185"/>
                  </a:cubicBezTo>
                  <a:cubicBezTo>
                    <a:pt x="5362386" y="187977"/>
                    <a:pt x="5179299" y="104665"/>
                    <a:pt x="4996775" y="40060"/>
                  </a:cubicBezTo>
                  <a:lnTo>
                    <a:pt x="4871645" y="0"/>
                  </a:lnTo>
                  <a:lnTo>
                    <a:pt x="6433093" y="0"/>
                  </a:lnTo>
                  <a:lnTo>
                    <a:pt x="6564891" y="101152"/>
                  </a:lnTo>
                  <a:cubicBezTo>
                    <a:pt x="7785271" y="1084819"/>
                    <a:pt x="8592299" y="2692132"/>
                    <a:pt x="8151535" y="4269504"/>
                  </a:cubicBezTo>
                  <a:cubicBezTo>
                    <a:pt x="7841710" y="5378317"/>
                    <a:pt x="7282330" y="5096287"/>
                    <a:pt x="6540097" y="5851830"/>
                  </a:cubicBezTo>
                  <a:cubicBezTo>
                    <a:pt x="6215307" y="6182380"/>
                    <a:pt x="5924872" y="6538214"/>
                    <a:pt x="5606037" y="6833938"/>
                  </a:cubicBezTo>
                  <a:lnTo>
                    <a:pt x="5578888" y="6858000"/>
                  </a:lnTo>
                  <a:lnTo>
                    <a:pt x="1925521" y="6858000"/>
                  </a:lnTo>
                  <a:lnTo>
                    <a:pt x="1807085" y="6781026"/>
                  </a:lnTo>
                  <a:cubicBezTo>
                    <a:pt x="1509378" y="6576133"/>
                    <a:pt x="1239525" y="6332492"/>
                    <a:pt x="1004515" y="6057209"/>
                  </a:cubicBezTo>
                  <a:cubicBezTo>
                    <a:pt x="378870" y="5324338"/>
                    <a:pt x="0" y="4367220"/>
                    <a:pt x="0" y="3320136"/>
                  </a:cubicBezTo>
                  <a:cubicBezTo>
                    <a:pt x="0" y="2023187"/>
                    <a:pt x="581101" y="864350"/>
                    <a:pt x="1492767" y="986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00679E-B592-4134-AC05-8EC80BBC4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37594" y="-3810"/>
              <a:ext cx="8219860" cy="6858000"/>
            </a:xfrm>
            <a:custGeom>
              <a:avLst/>
              <a:gdLst>
                <a:gd name="connsiteX0" fmla="*/ 5534366 w 8219860"/>
                <a:gd name="connsiteY0" fmla="*/ 0 h 6858000"/>
                <a:gd name="connsiteX1" fmla="*/ 6263243 w 8219860"/>
                <a:gd name="connsiteY1" fmla="*/ 0 h 6858000"/>
                <a:gd name="connsiteX2" fmla="*/ 6295307 w 8219860"/>
                <a:gd name="connsiteY2" fmla="*/ 21377 h 6858000"/>
                <a:gd name="connsiteX3" fmla="*/ 6907056 w 8219860"/>
                <a:gd name="connsiteY3" fmla="*/ 522976 h 6858000"/>
                <a:gd name="connsiteX4" fmla="*/ 7434107 w 8219860"/>
                <a:gd name="connsiteY4" fmla="*/ 1119513 h 6858000"/>
                <a:gd name="connsiteX5" fmla="*/ 7856130 w 8219860"/>
                <a:gd name="connsiteY5" fmla="*/ 1802940 h 6858000"/>
                <a:gd name="connsiteX6" fmla="*/ 8019380 w 8219860"/>
                <a:gd name="connsiteY6" fmla="*/ 2174201 h 6858000"/>
                <a:gd name="connsiteX7" fmla="*/ 8054634 w 8219860"/>
                <a:gd name="connsiteY7" fmla="*/ 2269723 h 6858000"/>
                <a:gd name="connsiteX8" fmla="*/ 8086962 w 8219860"/>
                <a:gd name="connsiteY8" fmla="*/ 2366562 h 6858000"/>
                <a:gd name="connsiteX9" fmla="*/ 8115633 w 8219860"/>
                <a:gd name="connsiteY9" fmla="*/ 2464717 h 6858000"/>
                <a:gd name="connsiteX10" fmla="*/ 8140794 w 8219860"/>
                <a:gd name="connsiteY10" fmla="*/ 2563895 h 6858000"/>
                <a:gd name="connsiteX11" fmla="*/ 8218615 w 8219860"/>
                <a:gd name="connsiteY11" fmla="*/ 3378975 h 6858000"/>
                <a:gd name="connsiteX12" fmla="*/ 8175170 w 8219860"/>
                <a:gd name="connsiteY12" fmla="*/ 3786370 h 6858000"/>
                <a:gd name="connsiteX13" fmla="*/ 8073943 w 8219860"/>
                <a:gd name="connsiteY13" fmla="*/ 4180891 h 6858000"/>
                <a:gd name="connsiteX14" fmla="*/ 7939071 w 8219860"/>
                <a:gd name="connsiteY14" fmla="*/ 4562246 h 6858000"/>
                <a:gd name="connsiteX15" fmla="*/ 7854229 w 8219860"/>
                <a:gd name="connsiteY15" fmla="*/ 4751828 h 6858000"/>
                <a:gd name="connsiteX16" fmla="*/ 7745102 w 8219860"/>
                <a:gd name="connsiteY16" fmla="*/ 4936435 h 6858000"/>
                <a:gd name="connsiteX17" fmla="*/ 7605403 w 8219860"/>
                <a:gd name="connsiteY17" fmla="*/ 5106852 h 6858000"/>
                <a:gd name="connsiteX18" fmla="*/ 7524949 w 8219860"/>
                <a:gd name="connsiteY18" fmla="*/ 5182481 h 6858000"/>
                <a:gd name="connsiteX19" fmla="*/ 7440106 w 8219860"/>
                <a:gd name="connsiteY19" fmla="*/ 5250208 h 6858000"/>
                <a:gd name="connsiteX20" fmla="*/ 7101758 w 8219860"/>
                <a:gd name="connsiteY20" fmla="*/ 5463633 h 6858000"/>
                <a:gd name="connsiteX21" fmla="*/ 6804366 w 8219860"/>
                <a:gd name="connsiteY21" fmla="*/ 5657895 h 6858000"/>
                <a:gd name="connsiteX22" fmla="*/ 6671103 w 8219860"/>
                <a:gd name="connsiteY22" fmla="*/ 5765704 h 6858000"/>
                <a:gd name="connsiteX23" fmla="*/ 6545887 w 8219860"/>
                <a:gd name="connsiteY23" fmla="*/ 5882583 h 6858000"/>
                <a:gd name="connsiteX24" fmla="*/ 6485473 w 8219860"/>
                <a:gd name="connsiteY24" fmla="*/ 5945046 h 6858000"/>
                <a:gd name="connsiteX25" fmla="*/ 6423303 w 8219860"/>
                <a:gd name="connsiteY25" fmla="*/ 6011604 h 6858000"/>
                <a:gd name="connsiteX26" fmla="*/ 6298672 w 8219860"/>
                <a:gd name="connsiteY26" fmla="*/ 6146768 h 6858000"/>
                <a:gd name="connsiteX27" fmla="*/ 6040923 w 8219860"/>
                <a:gd name="connsiteY27" fmla="*/ 6418997 h 6858000"/>
                <a:gd name="connsiteX28" fmla="*/ 5907662 w 8219860"/>
                <a:gd name="connsiteY28" fmla="*/ 6555769 h 6858000"/>
                <a:gd name="connsiteX29" fmla="*/ 5769864 w 8219860"/>
                <a:gd name="connsiteY29" fmla="*/ 6691081 h 6858000"/>
                <a:gd name="connsiteX30" fmla="*/ 5581270 w 8219860"/>
                <a:gd name="connsiteY30" fmla="*/ 6858000 h 6858000"/>
                <a:gd name="connsiteX31" fmla="*/ 5057635 w 8219860"/>
                <a:gd name="connsiteY31" fmla="*/ 6858000 h 6858000"/>
                <a:gd name="connsiteX32" fmla="*/ 5112401 w 8219860"/>
                <a:gd name="connsiteY32" fmla="*/ 6812805 h 6858000"/>
                <a:gd name="connsiteX33" fmla="*/ 5241495 w 8219860"/>
                <a:gd name="connsiteY33" fmla="*/ 6689617 h 6858000"/>
                <a:gd name="connsiteX34" fmla="*/ 5485639 w 8219860"/>
                <a:gd name="connsiteY34" fmla="*/ 6421192 h 6858000"/>
                <a:gd name="connsiteX35" fmla="*/ 5603981 w 8219860"/>
                <a:gd name="connsiteY35" fmla="*/ 6279592 h 6858000"/>
                <a:gd name="connsiteX36" fmla="*/ 5722615 w 8219860"/>
                <a:gd name="connsiteY36" fmla="*/ 6135503 h 6858000"/>
                <a:gd name="connsiteX37" fmla="*/ 5967636 w 8219860"/>
                <a:gd name="connsiteY37" fmla="*/ 5845135 h 6858000"/>
                <a:gd name="connsiteX38" fmla="*/ 6099583 w 8219860"/>
                <a:gd name="connsiteY38" fmla="*/ 5703828 h 6858000"/>
                <a:gd name="connsiteX39" fmla="*/ 6168189 w 8219860"/>
                <a:gd name="connsiteY39" fmla="*/ 5634490 h 6858000"/>
                <a:gd name="connsiteX40" fmla="*/ 6241769 w 8219860"/>
                <a:gd name="connsiteY40" fmla="*/ 5564129 h 6858000"/>
                <a:gd name="connsiteX41" fmla="*/ 6567684 w 8219860"/>
                <a:gd name="connsiteY41" fmla="*/ 5312962 h 6858000"/>
                <a:gd name="connsiteX42" fmla="*/ 6918466 w 8219860"/>
                <a:gd name="connsiteY42" fmla="*/ 5121628 h 6858000"/>
                <a:gd name="connsiteX43" fmla="*/ 7084202 w 8219860"/>
                <a:gd name="connsiteY43" fmla="*/ 5039856 h 6858000"/>
                <a:gd name="connsiteX44" fmla="*/ 7231508 w 8219860"/>
                <a:gd name="connsiteY44" fmla="*/ 4955159 h 6858000"/>
                <a:gd name="connsiteX45" fmla="*/ 7455757 w 8219860"/>
                <a:gd name="connsiteY45" fmla="*/ 4736907 h 6858000"/>
                <a:gd name="connsiteX46" fmla="*/ 7597796 w 8219860"/>
                <a:gd name="connsiteY46" fmla="*/ 4437761 h 6858000"/>
                <a:gd name="connsiteX47" fmla="*/ 7667720 w 8219860"/>
                <a:gd name="connsiteY47" fmla="*/ 4093562 h 6858000"/>
                <a:gd name="connsiteX48" fmla="*/ 7680008 w 8219860"/>
                <a:gd name="connsiteY48" fmla="*/ 3742632 h 6858000"/>
                <a:gd name="connsiteX49" fmla="*/ 7657188 w 8219860"/>
                <a:gd name="connsiteY49" fmla="*/ 3396237 h 6858000"/>
                <a:gd name="connsiteX50" fmla="*/ 7604818 w 8219860"/>
                <a:gd name="connsiteY50" fmla="*/ 3055255 h 6858000"/>
                <a:gd name="connsiteX51" fmla="*/ 7522900 w 8219860"/>
                <a:gd name="connsiteY51" fmla="*/ 2720270 h 6858000"/>
                <a:gd name="connsiteX52" fmla="*/ 7299968 w 8219860"/>
                <a:gd name="connsiteY52" fmla="*/ 2062442 h 6858000"/>
                <a:gd name="connsiteX53" fmla="*/ 6971566 w 8219860"/>
                <a:gd name="connsiteY53" fmla="*/ 1438698 h 6858000"/>
                <a:gd name="connsiteX54" fmla="*/ 6771307 w 8219860"/>
                <a:gd name="connsiteY54" fmla="*/ 1144380 h 6858000"/>
                <a:gd name="connsiteX55" fmla="*/ 6547935 w 8219860"/>
                <a:gd name="connsiteY55" fmla="*/ 865129 h 6858000"/>
                <a:gd name="connsiteX56" fmla="*/ 6037997 w 8219860"/>
                <a:gd name="connsiteY56" fmla="*/ 359872 h 6858000"/>
                <a:gd name="connsiteX57" fmla="*/ 5602369 w 8219860"/>
                <a:gd name="connsiteY57" fmla="*/ 40572 h 6858000"/>
                <a:gd name="connsiteX58" fmla="*/ 1689206 w 8219860"/>
                <a:gd name="connsiteY58" fmla="*/ 0 h 6858000"/>
                <a:gd name="connsiteX59" fmla="*/ 2580244 w 8219860"/>
                <a:gd name="connsiteY59" fmla="*/ 0 h 6858000"/>
                <a:gd name="connsiteX60" fmla="*/ 2556490 w 8219860"/>
                <a:gd name="connsiteY60" fmla="*/ 13997 h 6858000"/>
                <a:gd name="connsiteX61" fmla="*/ 2125407 w 8219860"/>
                <a:gd name="connsiteY61" fmla="*/ 323156 h 6858000"/>
                <a:gd name="connsiteX62" fmla="*/ 1859322 w 8219860"/>
                <a:gd name="connsiteY62" fmla="*/ 553842 h 6858000"/>
                <a:gd name="connsiteX63" fmla="*/ 1607425 w 8219860"/>
                <a:gd name="connsiteY63" fmla="*/ 799741 h 6858000"/>
                <a:gd name="connsiteX64" fmla="*/ 861829 w 8219860"/>
                <a:gd name="connsiteY64" fmla="*/ 1987400 h 6858000"/>
                <a:gd name="connsiteX65" fmla="*/ 661422 w 8219860"/>
                <a:gd name="connsiteY65" fmla="*/ 2660149 h 6858000"/>
                <a:gd name="connsiteX66" fmla="*/ 608323 w 8219860"/>
                <a:gd name="connsiteY66" fmla="*/ 3006544 h 6858000"/>
                <a:gd name="connsiteX67" fmla="*/ 584625 w 8219860"/>
                <a:gd name="connsiteY67" fmla="*/ 3355571 h 6858000"/>
                <a:gd name="connsiteX68" fmla="*/ 589891 w 8219860"/>
                <a:gd name="connsiteY68" fmla="*/ 3705330 h 6858000"/>
                <a:gd name="connsiteX69" fmla="*/ 623389 w 8219860"/>
                <a:gd name="connsiteY69" fmla="*/ 4053626 h 6858000"/>
                <a:gd name="connsiteX70" fmla="*/ 787078 w 8219860"/>
                <a:gd name="connsiteY70" fmla="*/ 4735736 h 6858000"/>
                <a:gd name="connsiteX71" fmla="*/ 1081251 w 8219860"/>
                <a:gd name="connsiteY71" fmla="*/ 5376742 h 6858000"/>
                <a:gd name="connsiteX72" fmla="*/ 1274196 w 8219860"/>
                <a:gd name="connsiteY72" fmla="*/ 5674278 h 6858000"/>
                <a:gd name="connsiteX73" fmla="*/ 1381274 w 8219860"/>
                <a:gd name="connsiteY73" fmla="*/ 5816170 h 6858000"/>
                <a:gd name="connsiteX74" fmla="*/ 1495959 w 8219860"/>
                <a:gd name="connsiteY74" fmla="*/ 5953677 h 6858000"/>
                <a:gd name="connsiteX75" fmla="*/ 2013356 w 8219860"/>
                <a:gd name="connsiteY75" fmla="*/ 6450448 h 6858000"/>
                <a:gd name="connsiteX76" fmla="*/ 2083865 w 8219860"/>
                <a:gd name="connsiteY76" fmla="*/ 6506327 h 6858000"/>
                <a:gd name="connsiteX77" fmla="*/ 2155688 w 8219860"/>
                <a:gd name="connsiteY77" fmla="*/ 6560744 h 6858000"/>
                <a:gd name="connsiteX78" fmla="*/ 2228537 w 8219860"/>
                <a:gd name="connsiteY78" fmla="*/ 6613844 h 6858000"/>
                <a:gd name="connsiteX79" fmla="*/ 2302700 w 8219860"/>
                <a:gd name="connsiteY79" fmla="*/ 6665190 h 6858000"/>
                <a:gd name="connsiteX80" fmla="*/ 2610915 w 8219860"/>
                <a:gd name="connsiteY80" fmla="*/ 6853454 h 6858000"/>
                <a:gd name="connsiteX81" fmla="*/ 2619731 w 8219860"/>
                <a:gd name="connsiteY81" fmla="*/ 6858000 h 6858000"/>
                <a:gd name="connsiteX82" fmla="*/ 1931408 w 8219860"/>
                <a:gd name="connsiteY82" fmla="*/ 6858000 h 6858000"/>
                <a:gd name="connsiteX83" fmla="*/ 1782231 w 8219860"/>
                <a:gd name="connsiteY83" fmla="*/ 6759101 h 6858000"/>
                <a:gd name="connsiteX84" fmla="*/ 1179844 w 8219860"/>
                <a:gd name="connsiteY84" fmla="*/ 6247262 h 6858000"/>
                <a:gd name="connsiteX85" fmla="*/ 677221 w 8219860"/>
                <a:gd name="connsiteY85" fmla="*/ 5628784 h 6858000"/>
                <a:gd name="connsiteX86" fmla="*/ 302740 w 8219860"/>
                <a:gd name="connsiteY86" fmla="*/ 4919612 h 6858000"/>
                <a:gd name="connsiteX87" fmla="*/ 71615 w 8219860"/>
                <a:gd name="connsiteY87" fmla="*/ 4147685 h 6858000"/>
                <a:gd name="connsiteX88" fmla="*/ 14420 w 8219860"/>
                <a:gd name="connsiteY88" fmla="*/ 3747313 h 6858000"/>
                <a:gd name="connsiteX89" fmla="*/ 815 w 8219860"/>
                <a:gd name="connsiteY89" fmla="*/ 3342991 h 6858000"/>
                <a:gd name="connsiteX90" fmla="*/ 29340 w 8219860"/>
                <a:gd name="connsiteY90" fmla="*/ 2939692 h 6858000"/>
                <a:gd name="connsiteX91" fmla="*/ 97946 w 8219860"/>
                <a:gd name="connsiteY91" fmla="*/ 2541660 h 6858000"/>
                <a:gd name="connsiteX92" fmla="*/ 341358 w 8219860"/>
                <a:gd name="connsiteY92" fmla="*/ 1774268 h 6858000"/>
                <a:gd name="connsiteX93" fmla="*/ 1212758 w 8219860"/>
                <a:gd name="connsiteY93" fmla="*/ 432721 h 6858000"/>
                <a:gd name="connsiteX94" fmla="*/ 1499908 w 8219860"/>
                <a:gd name="connsiteY94" fmla="*/ 150982 h 6858000"/>
                <a:gd name="connsiteX95" fmla="*/ 1655863 w 8219860"/>
                <a:gd name="connsiteY95" fmla="*/ 2359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8219860" h="6858000">
                  <a:moveTo>
                    <a:pt x="5534366" y="0"/>
                  </a:moveTo>
                  <a:lnTo>
                    <a:pt x="6263243" y="0"/>
                  </a:lnTo>
                  <a:lnTo>
                    <a:pt x="6295307" y="21377"/>
                  </a:lnTo>
                  <a:cubicBezTo>
                    <a:pt x="6511218" y="172340"/>
                    <a:pt x="6716597" y="339247"/>
                    <a:pt x="6907056" y="522976"/>
                  </a:cubicBezTo>
                  <a:cubicBezTo>
                    <a:pt x="7097514" y="706706"/>
                    <a:pt x="7274807" y="905503"/>
                    <a:pt x="7434107" y="1119513"/>
                  </a:cubicBezTo>
                  <a:cubicBezTo>
                    <a:pt x="7593992" y="1333084"/>
                    <a:pt x="7735155" y="1562014"/>
                    <a:pt x="7856130" y="1802940"/>
                  </a:cubicBezTo>
                  <a:cubicBezTo>
                    <a:pt x="7916105" y="1923621"/>
                    <a:pt x="7970376" y="2047668"/>
                    <a:pt x="8019380" y="2174201"/>
                  </a:cubicBezTo>
                  <a:cubicBezTo>
                    <a:pt x="8031375" y="2205944"/>
                    <a:pt x="8043808" y="2237541"/>
                    <a:pt x="8054634" y="2269723"/>
                  </a:cubicBezTo>
                  <a:lnTo>
                    <a:pt x="8086962" y="2366562"/>
                  </a:lnTo>
                  <a:lnTo>
                    <a:pt x="8115633" y="2464717"/>
                  </a:lnTo>
                  <a:cubicBezTo>
                    <a:pt x="8124995" y="2497484"/>
                    <a:pt x="8132602" y="2530836"/>
                    <a:pt x="8140794" y="2563895"/>
                  </a:cubicBezTo>
                  <a:cubicBezTo>
                    <a:pt x="8203402" y="2829836"/>
                    <a:pt x="8225636" y="3105576"/>
                    <a:pt x="8218615" y="3378975"/>
                  </a:cubicBezTo>
                  <a:cubicBezTo>
                    <a:pt x="8214958" y="3515749"/>
                    <a:pt x="8200476" y="3652229"/>
                    <a:pt x="8175170" y="3786370"/>
                  </a:cubicBezTo>
                  <a:cubicBezTo>
                    <a:pt x="8149716" y="3920510"/>
                    <a:pt x="8114462" y="4052163"/>
                    <a:pt x="8073943" y="4180891"/>
                  </a:cubicBezTo>
                  <a:cubicBezTo>
                    <a:pt x="8033570" y="4309911"/>
                    <a:pt x="7990270" y="4435421"/>
                    <a:pt x="7939071" y="4562246"/>
                  </a:cubicBezTo>
                  <a:cubicBezTo>
                    <a:pt x="7913472" y="4625587"/>
                    <a:pt x="7885678" y="4688926"/>
                    <a:pt x="7854229" y="4751828"/>
                  </a:cubicBezTo>
                  <a:cubicBezTo>
                    <a:pt x="7822193" y="4814437"/>
                    <a:pt x="7786792" y="4876752"/>
                    <a:pt x="7745102" y="4936435"/>
                  </a:cubicBezTo>
                  <a:cubicBezTo>
                    <a:pt x="7703998" y="4996411"/>
                    <a:pt x="7657040" y="5053899"/>
                    <a:pt x="7605403" y="5106852"/>
                  </a:cubicBezTo>
                  <a:cubicBezTo>
                    <a:pt x="7579512" y="5133183"/>
                    <a:pt x="7552596" y="5158489"/>
                    <a:pt x="7524949" y="5182481"/>
                  </a:cubicBezTo>
                  <a:cubicBezTo>
                    <a:pt x="7497301" y="5206323"/>
                    <a:pt x="7468776" y="5228704"/>
                    <a:pt x="7440106" y="5250208"/>
                  </a:cubicBezTo>
                  <a:cubicBezTo>
                    <a:pt x="7324836" y="5335930"/>
                    <a:pt x="7208103" y="5400146"/>
                    <a:pt x="7101758" y="5463633"/>
                  </a:cubicBezTo>
                  <a:cubicBezTo>
                    <a:pt x="6994825" y="5526533"/>
                    <a:pt x="6896230" y="5588996"/>
                    <a:pt x="6804366" y="5657895"/>
                  </a:cubicBezTo>
                  <a:cubicBezTo>
                    <a:pt x="6758141" y="5691978"/>
                    <a:pt x="6713965" y="5728110"/>
                    <a:pt x="6671103" y="5765704"/>
                  </a:cubicBezTo>
                  <a:cubicBezTo>
                    <a:pt x="6627952" y="5802860"/>
                    <a:pt x="6586408" y="5842209"/>
                    <a:pt x="6545887" y="5882583"/>
                  </a:cubicBezTo>
                  <a:cubicBezTo>
                    <a:pt x="6525407" y="5903062"/>
                    <a:pt x="6506245" y="5923103"/>
                    <a:pt x="6485473" y="5945046"/>
                  </a:cubicBezTo>
                  <a:lnTo>
                    <a:pt x="6423303" y="6011604"/>
                  </a:lnTo>
                  <a:lnTo>
                    <a:pt x="6298672" y="6146768"/>
                  </a:lnTo>
                  <a:cubicBezTo>
                    <a:pt x="6214853" y="6237315"/>
                    <a:pt x="6128400" y="6327572"/>
                    <a:pt x="6040923" y="6418997"/>
                  </a:cubicBezTo>
                  <a:cubicBezTo>
                    <a:pt x="5997186" y="6464637"/>
                    <a:pt x="5952569" y="6510130"/>
                    <a:pt x="5907662" y="6555769"/>
                  </a:cubicBezTo>
                  <a:cubicBezTo>
                    <a:pt x="5862460" y="6601118"/>
                    <a:pt x="5816528" y="6646172"/>
                    <a:pt x="5769864" y="6691081"/>
                  </a:cubicBezTo>
                  <a:lnTo>
                    <a:pt x="5581270" y="6858000"/>
                  </a:lnTo>
                  <a:lnTo>
                    <a:pt x="5057635" y="6858000"/>
                  </a:lnTo>
                  <a:lnTo>
                    <a:pt x="5112401" y="6812805"/>
                  </a:lnTo>
                  <a:cubicBezTo>
                    <a:pt x="5156505" y="6773364"/>
                    <a:pt x="5199439" y="6732113"/>
                    <a:pt x="5241495" y="6689617"/>
                  </a:cubicBezTo>
                  <a:cubicBezTo>
                    <a:pt x="5325753" y="6604628"/>
                    <a:pt x="5405916" y="6513934"/>
                    <a:pt x="5485639" y="6421192"/>
                  </a:cubicBezTo>
                  <a:cubicBezTo>
                    <a:pt x="5525427" y="6374674"/>
                    <a:pt x="5564631" y="6327425"/>
                    <a:pt x="5603981" y="6279592"/>
                  </a:cubicBezTo>
                  <a:lnTo>
                    <a:pt x="5722615" y="6135503"/>
                  </a:lnTo>
                  <a:cubicBezTo>
                    <a:pt x="5802339" y="6038957"/>
                    <a:pt x="5882062" y="5940510"/>
                    <a:pt x="5967636" y="5845135"/>
                  </a:cubicBezTo>
                  <a:cubicBezTo>
                    <a:pt x="6010496" y="5797446"/>
                    <a:pt x="6054381" y="5750345"/>
                    <a:pt x="6099583" y="5703828"/>
                  </a:cubicBezTo>
                  <a:lnTo>
                    <a:pt x="6168189" y="5634490"/>
                  </a:lnTo>
                  <a:cubicBezTo>
                    <a:pt x="6191300" y="5611524"/>
                    <a:pt x="6216754" y="5587094"/>
                    <a:pt x="6241769" y="5564129"/>
                  </a:cubicBezTo>
                  <a:cubicBezTo>
                    <a:pt x="6342117" y="5470948"/>
                    <a:pt x="6452414" y="5386688"/>
                    <a:pt x="6567684" y="5312962"/>
                  </a:cubicBezTo>
                  <a:cubicBezTo>
                    <a:pt x="6682806" y="5238945"/>
                    <a:pt x="6803635" y="5177360"/>
                    <a:pt x="6918466" y="5121628"/>
                  </a:cubicBezTo>
                  <a:cubicBezTo>
                    <a:pt x="6975808" y="5093833"/>
                    <a:pt x="7031688" y="5067211"/>
                    <a:pt x="7084202" y="5039856"/>
                  </a:cubicBezTo>
                  <a:cubicBezTo>
                    <a:pt x="7136864" y="5012793"/>
                    <a:pt x="7186453" y="4985439"/>
                    <a:pt x="7231508" y="4955159"/>
                  </a:cubicBezTo>
                  <a:cubicBezTo>
                    <a:pt x="7322202" y="4895476"/>
                    <a:pt x="7395635" y="4824530"/>
                    <a:pt x="7455757" y="4736907"/>
                  </a:cubicBezTo>
                  <a:cubicBezTo>
                    <a:pt x="7515440" y="4649431"/>
                    <a:pt x="7562543" y="4547326"/>
                    <a:pt x="7597796" y="4437761"/>
                  </a:cubicBezTo>
                  <a:cubicBezTo>
                    <a:pt x="7632758" y="4328343"/>
                    <a:pt x="7655139" y="4210293"/>
                    <a:pt x="7667720" y="4093562"/>
                  </a:cubicBezTo>
                  <a:cubicBezTo>
                    <a:pt x="7679860" y="3976389"/>
                    <a:pt x="7682494" y="3858925"/>
                    <a:pt x="7680008" y="3742632"/>
                  </a:cubicBezTo>
                  <a:cubicBezTo>
                    <a:pt x="7676350" y="3626192"/>
                    <a:pt x="7668451" y="3510776"/>
                    <a:pt x="7657188" y="3396237"/>
                  </a:cubicBezTo>
                  <a:cubicBezTo>
                    <a:pt x="7645923" y="3281699"/>
                    <a:pt x="7628808" y="3167745"/>
                    <a:pt x="7604818" y="3055255"/>
                  </a:cubicBezTo>
                  <a:cubicBezTo>
                    <a:pt x="7581120" y="2942618"/>
                    <a:pt x="7552888" y="2831298"/>
                    <a:pt x="7522900" y="2720270"/>
                  </a:cubicBezTo>
                  <a:cubicBezTo>
                    <a:pt x="7462926" y="2498361"/>
                    <a:pt x="7392418" y="2277038"/>
                    <a:pt x="7299968" y="2062442"/>
                  </a:cubicBezTo>
                  <a:cubicBezTo>
                    <a:pt x="7207518" y="1847847"/>
                    <a:pt x="7097514" y="1639104"/>
                    <a:pt x="6971566" y="1438698"/>
                  </a:cubicBezTo>
                  <a:cubicBezTo>
                    <a:pt x="6908226" y="1338642"/>
                    <a:pt x="6841668" y="1240340"/>
                    <a:pt x="6771307" y="1144380"/>
                  </a:cubicBezTo>
                  <a:cubicBezTo>
                    <a:pt x="6700945" y="1048419"/>
                    <a:pt x="6625903" y="955677"/>
                    <a:pt x="6547935" y="865129"/>
                  </a:cubicBezTo>
                  <a:cubicBezTo>
                    <a:pt x="6392438" y="683740"/>
                    <a:pt x="6221873" y="514199"/>
                    <a:pt x="6037997" y="359872"/>
                  </a:cubicBezTo>
                  <a:cubicBezTo>
                    <a:pt x="5900420" y="243689"/>
                    <a:pt x="5754861" y="136638"/>
                    <a:pt x="5602369" y="40572"/>
                  </a:cubicBezTo>
                  <a:close/>
                  <a:moveTo>
                    <a:pt x="1689206" y="0"/>
                  </a:moveTo>
                  <a:lnTo>
                    <a:pt x="2580244" y="0"/>
                  </a:lnTo>
                  <a:lnTo>
                    <a:pt x="2556490" y="13997"/>
                  </a:lnTo>
                  <a:cubicBezTo>
                    <a:pt x="2405637" y="107875"/>
                    <a:pt x="2262108" y="212018"/>
                    <a:pt x="2125407" y="323156"/>
                  </a:cubicBezTo>
                  <a:cubicBezTo>
                    <a:pt x="2033982" y="397174"/>
                    <a:pt x="1946944" y="475874"/>
                    <a:pt x="1859322" y="553842"/>
                  </a:cubicBezTo>
                  <a:cubicBezTo>
                    <a:pt x="1771699" y="631664"/>
                    <a:pt x="1686271" y="712557"/>
                    <a:pt x="1607425" y="799741"/>
                  </a:cubicBezTo>
                  <a:cubicBezTo>
                    <a:pt x="1289847" y="1146281"/>
                    <a:pt x="1036342" y="1551627"/>
                    <a:pt x="861829" y="1987400"/>
                  </a:cubicBezTo>
                  <a:cubicBezTo>
                    <a:pt x="774499" y="2205213"/>
                    <a:pt x="707062" y="2430780"/>
                    <a:pt x="661422" y="2660149"/>
                  </a:cubicBezTo>
                  <a:cubicBezTo>
                    <a:pt x="638750" y="2774834"/>
                    <a:pt x="621196" y="2890541"/>
                    <a:pt x="608323" y="3006544"/>
                  </a:cubicBezTo>
                  <a:cubicBezTo>
                    <a:pt x="595888" y="3122545"/>
                    <a:pt x="587990" y="3239131"/>
                    <a:pt x="584625" y="3355571"/>
                  </a:cubicBezTo>
                  <a:cubicBezTo>
                    <a:pt x="581699" y="3472156"/>
                    <a:pt x="582578" y="3588890"/>
                    <a:pt x="589891" y="3705330"/>
                  </a:cubicBezTo>
                  <a:cubicBezTo>
                    <a:pt x="595742" y="3821770"/>
                    <a:pt x="607591" y="3937917"/>
                    <a:pt x="623389" y="4053626"/>
                  </a:cubicBezTo>
                  <a:cubicBezTo>
                    <a:pt x="655864" y="4284896"/>
                    <a:pt x="709988" y="4513828"/>
                    <a:pt x="787078" y="4735736"/>
                  </a:cubicBezTo>
                  <a:cubicBezTo>
                    <a:pt x="864023" y="4957499"/>
                    <a:pt x="962324" y="5172825"/>
                    <a:pt x="1081251" y="5376742"/>
                  </a:cubicBezTo>
                  <a:cubicBezTo>
                    <a:pt x="1140934" y="5478553"/>
                    <a:pt x="1205152" y="5578172"/>
                    <a:pt x="1274196" y="5674278"/>
                  </a:cubicBezTo>
                  <a:cubicBezTo>
                    <a:pt x="1308571" y="5722552"/>
                    <a:pt x="1344557" y="5769654"/>
                    <a:pt x="1381274" y="5816170"/>
                  </a:cubicBezTo>
                  <a:cubicBezTo>
                    <a:pt x="1418575" y="5862543"/>
                    <a:pt x="1456608" y="5908622"/>
                    <a:pt x="1495959" y="5953677"/>
                  </a:cubicBezTo>
                  <a:cubicBezTo>
                    <a:pt x="1652919" y="6133894"/>
                    <a:pt x="1826555" y="6300071"/>
                    <a:pt x="2013356" y="6450448"/>
                  </a:cubicBezTo>
                  <a:cubicBezTo>
                    <a:pt x="2037053" y="6468879"/>
                    <a:pt x="2060020" y="6488188"/>
                    <a:pt x="2083865" y="6506327"/>
                  </a:cubicBezTo>
                  <a:lnTo>
                    <a:pt x="2155688" y="6560744"/>
                  </a:lnTo>
                  <a:lnTo>
                    <a:pt x="2228537" y="6613844"/>
                  </a:lnTo>
                  <a:lnTo>
                    <a:pt x="2302700" y="6665190"/>
                  </a:lnTo>
                  <a:cubicBezTo>
                    <a:pt x="2402465" y="6732186"/>
                    <a:pt x="2505008" y="6795525"/>
                    <a:pt x="2610915" y="6853454"/>
                  </a:cubicBezTo>
                  <a:lnTo>
                    <a:pt x="2619731" y="6858000"/>
                  </a:lnTo>
                  <a:lnTo>
                    <a:pt x="1931408" y="6858000"/>
                  </a:lnTo>
                  <a:lnTo>
                    <a:pt x="1782231" y="6759101"/>
                  </a:lnTo>
                  <a:cubicBezTo>
                    <a:pt x="1566612" y="6607846"/>
                    <a:pt x="1365329" y="6435527"/>
                    <a:pt x="1179844" y="6247262"/>
                  </a:cubicBezTo>
                  <a:cubicBezTo>
                    <a:pt x="994506" y="6059437"/>
                    <a:pt x="824235" y="5851280"/>
                    <a:pt x="677221" y="5628784"/>
                  </a:cubicBezTo>
                  <a:cubicBezTo>
                    <a:pt x="530062" y="5405851"/>
                    <a:pt x="404700" y="5167998"/>
                    <a:pt x="302740" y="4919612"/>
                  </a:cubicBezTo>
                  <a:cubicBezTo>
                    <a:pt x="200636" y="4671373"/>
                    <a:pt x="123692" y="4412162"/>
                    <a:pt x="71615" y="4147685"/>
                  </a:cubicBezTo>
                  <a:cubicBezTo>
                    <a:pt x="45285" y="4015446"/>
                    <a:pt x="26854" y="3881599"/>
                    <a:pt x="14420" y="3747313"/>
                  </a:cubicBezTo>
                  <a:cubicBezTo>
                    <a:pt x="3595" y="3612880"/>
                    <a:pt x="-2256" y="3477862"/>
                    <a:pt x="815" y="3342991"/>
                  </a:cubicBezTo>
                  <a:cubicBezTo>
                    <a:pt x="3156" y="3208119"/>
                    <a:pt x="12811" y="3073394"/>
                    <a:pt x="29340" y="2939692"/>
                  </a:cubicBezTo>
                  <a:cubicBezTo>
                    <a:pt x="45578" y="2805845"/>
                    <a:pt x="68690" y="2673022"/>
                    <a:pt x="97946" y="2541660"/>
                  </a:cubicBezTo>
                  <a:cubicBezTo>
                    <a:pt x="156167" y="2278939"/>
                    <a:pt x="237791" y="2021777"/>
                    <a:pt x="341358" y="1774268"/>
                  </a:cubicBezTo>
                  <a:cubicBezTo>
                    <a:pt x="548640" y="1279252"/>
                    <a:pt x="844567" y="822415"/>
                    <a:pt x="1212758" y="432721"/>
                  </a:cubicBezTo>
                  <a:cubicBezTo>
                    <a:pt x="1305208" y="335736"/>
                    <a:pt x="1399705" y="240506"/>
                    <a:pt x="1499908" y="150982"/>
                  </a:cubicBezTo>
                  <a:cubicBezTo>
                    <a:pt x="1550010" y="106294"/>
                    <a:pt x="1602232" y="64018"/>
                    <a:pt x="1655863" y="235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2EF310-93E6-4F72-B482-07BF5CFBB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65807" y="-3810"/>
              <a:ext cx="8870393" cy="6858000"/>
            </a:xfrm>
            <a:custGeom>
              <a:avLst/>
              <a:gdLst>
                <a:gd name="connsiteX0" fmla="*/ 6200652 w 8899328"/>
                <a:gd name="connsiteY0" fmla="*/ 0 h 6858000"/>
                <a:gd name="connsiteX1" fmla="*/ 7036991 w 8899328"/>
                <a:gd name="connsiteY1" fmla="*/ 0 h 6858000"/>
                <a:gd name="connsiteX2" fmla="*/ 7111956 w 8899328"/>
                <a:gd name="connsiteY2" fmla="*/ 52444 h 6858000"/>
                <a:gd name="connsiteX3" fmla="*/ 8899328 w 8899328"/>
                <a:gd name="connsiteY3" fmla="*/ 3560285 h 6858000"/>
                <a:gd name="connsiteX4" fmla="*/ 7441506 w 8899328"/>
                <a:gd name="connsiteY4" fmla="*/ 6800585 h 6858000"/>
                <a:gd name="connsiteX5" fmla="*/ 7374130 w 8899328"/>
                <a:gd name="connsiteY5" fmla="*/ 6858000 h 6858000"/>
                <a:gd name="connsiteX6" fmla="*/ 5835221 w 8899328"/>
                <a:gd name="connsiteY6" fmla="*/ 6858000 h 6858000"/>
                <a:gd name="connsiteX7" fmla="*/ 5891385 w 8899328"/>
                <a:gd name="connsiteY7" fmla="*/ 6810175 h 6858000"/>
                <a:gd name="connsiteX8" fmla="*/ 6032854 w 8899328"/>
                <a:gd name="connsiteY8" fmla="*/ 6677494 h 6858000"/>
                <a:gd name="connsiteX9" fmla="*/ 6170584 w 8899328"/>
                <a:gd name="connsiteY9" fmla="*/ 6539762 h 6858000"/>
                <a:gd name="connsiteX10" fmla="*/ 6305296 w 8899328"/>
                <a:gd name="connsiteY10" fmla="*/ 6398150 h 6858000"/>
                <a:gd name="connsiteX11" fmla="*/ 6572709 w 8899328"/>
                <a:gd name="connsiteY11" fmla="*/ 6110468 h 6858000"/>
                <a:gd name="connsiteX12" fmla="*/ 6707707 w 8899328"/>
                <a:gd name="connsiteY12" fmla="*/ 5966410 h 6858000"/>
                <a:gd name="connsiteX13" fmla="*/ 6846876 w 8899328"/>
                <a:gd name="connsiteY13" fmla="*/ 5823934 h 6858000"/>
                <a:gd name="connsiteX14" fmla="*/ 7497863 w 8899328"/>
                <a:gd name="connsiteY14" fmla="*/ 5348633 h 6858000"/>
                <a:gd name="connsiteX15" fmla="*/ 7825226 w 8899328"/>
                <a:gd name="connsiteY15" fmla="*/ 5147788 h 6858000"/>
                <a:gd name="connsiteX16" fmla="*/ 8071216 w 8899328"/>
                <a:gd name="connsiteY16" fmla="*/ 4893890 h 6858000"/>
                <a:gd name="connsiteX17" fmla="*/ 8224043 w 8899328"/>
                <a:gd name="connsiteY17" fmla="*/ 4570985 h 6858000"/>
                <a:gd name="connsiteX18" fmla="*/ 8315049 w 8899328"/>
                <a:gd name="connsiteY18" fmla="*/ 4212279 h 6858000"/>
                <a:gd name="connsiteX19" fmla="*/ 8330721 w 8899328"/>
                <a:gd name="connsiteY19" fmla="*/ 4120699 h 6858000"/>
                <a:gd name="connsiteX20" fmla="*/ 8343947 w 8899328"/>
                <a:gd name="connsiteY20" fmla="*/ 4028973 h 6858000"/>
                <a:gd name="connsiteX21" fmla="*/ 8353867 w 8899328"/>
                <a:gd name="connsiteY21" fmla="*/ 3936961 h 6858000"/>
                <a:gd name="connsiteX22" fmla="*/ 8361055 w 8899328"/>
                <a:gd name="connsiteY22" fmla="*/ 3844661 h 6858000"/>
                <a:gd name="connsiteX23" fmla="*/ 8365083 w 8899328"/>
                <a:gd name="connsiteY23" fmla="*/ 3475748 h 6858000"/>
                <a:gd name="connsiteX24" fmla="*/ 8359475 w 8899328"/>
                <a:gd name="connsiteY24" fmla="*/ 3383736 h 6858000"/>
                <a:gd name="connsiteX25" fmla="*/ 8350992 w 8899328"/>
                <a:gd name="connsiteY25" fmla="*/ 3292012 h 6858000"/>
                <a:gd name="connsiteX26" fmla="*/ 8340497 w 8899328"/>
                <a:gd name="connsiteY26" fmla="*/ 3200431 h 6858000"/>
                <a:gd name="connsiteX27" fmla="*/ 8327557 w 8899328"/>
                <a:gd name="connsiteY27" fmla="*/ 3109137 h 6858000"/>
                <a:gd name="connsiteX28" fmla="*/ 8252222 w 8899328"/>
                <a:gd name="connsiteY28" fmla="*/ 2747843 h 6858000"/>
                <a:gd name="connsiteX29" fmla="*/ 7998038 w 8899328"/>
                <a:gd name="connsiteY29" fmla="*/ 2051137 h 6858000"/>
                <a:gd name="connsiteX30" fmla="*/ 7825803 w 8899328"/>
                <a:gd name="connsiteY30" fmla="*/ 1719174 h 6858000"/>
                <a:gd name="connsiteX31" fmla="*/ 7627401 w 8899328"/>
                <a:gd name="connsiteY31" fmla="*/ 1399431 h 6858000"/>
                <a:gd name="connsiteX32" fmla="*/ 7404557 w 8899328"/>
                <a:gd name="connsiteY32" fmla="*/ 1093490 h 6858000"/>
                <a:gd name="connsiteX33" fmla="*/ 7157849 w 8899328"/>
                <a:gd name="connsiteY33" fmla="*/ 803362 h 6858000"/>
                <a:gd name="connsiteX34" fmla="*/ 6889001 w 8899328"/>
                <a:gd name="connsiteY34" fmla="*/ 530489 h 6858000"/>
                <a:gd name="connsiteX35" fmla="*/ 6597149 w 8899328"/>
                <a:gd name="connsiteY35" fmla="*/ 279180 h 6858000"/>
                <a:gd name="connsiteX36" fmla="*/ 6283731 w 8899328"/>
                <a:gd name="connsiteY36" fmla="*/ 51736 h 6858000"/>
                <a:gd name="connsiteX37" fmla="*/ 1862338 w 8899328"/>
                <a:gd name="connsiteY37" fmla="*/ 0 h 6858000"/>
                <a:gd name="connsiteX38" fmla="*/ 2555184 w 8899328"/>
                <a:gd name="connsiteY38" fmla="*/ 0 h 6858000"/>
                <a:gd name="connsiteX39" fmla="*/ 2420890 w 8899328"/>
                <a:gd name="connsiteY39" fmla="*/ 86030 h 6858000"/>
                <a:gd name="connsiteX40" fmla="*/ 1703381 w 8899328"/>
                <a:gd name="connsiteY40" fmla="*/ 715375 h 6858000"/>
                <a:gd name="connsiteX41" fmla="*/ 923719 w 8899328"/>
                <a:gd name="connsiteY41" fmla="*/ 1986010 h 6858000"/>
                <a:gd name="connsiteX42" fmla="*/ 717122 w 8899328"/>
                <a:gd name="connsiteY42" fmla="*/ 2694936 h 6858000"/>
                <a:gd name="connsiteX43" fmla="*/ 646244 w 8899328"/>
                <a:gd name="connsiteY43" fmla="*/ 3427730 h 6858000"/>
                <a:gd name="connsiteX44" fmla="*/ 707346 w 8899328"/>
                <a:gd name="connsiteY44" fmla="*/ 4160522 h 6858000"/>
                <a:gd name="connsiteX45" fmla="*/ 902872 w 8899328"/>
                <a:gd name="connsiteY45" fmla="*/ 4869880 h 6858000"/>
                <a:gd name="connsiteX46" fmla="*/ 1677359 w 8899328"/>
                <a:gd name="connsiteY46" fmla="*/ 6124701 h 6858000"/>
                <a:gd name="connsiteX47" fmla="*/ 2547624 w 8899328"/>
                <a:gd name="connsiteY47" fmla="*/ 6829930 h 6858000"/>
                <a:gd name="connsiteX48" fmla="*/ 2596857 w 8899328"/>
                <a:gd name="connsiteY48" fmla="*/ 6858000 h 6858000"/>
                <a:gd name="connsiteX49" fmla="*/ 1525198 w 8899328"/>
                <a:gd name="connsiteY49" fmla="*/ 6858000 h 6858000"/>
                <a:gd name="connsiteX50" fmla="*/ 1457823 w 8899328"/>
                <a:gd name="connsiteY50" fmla="*/ 6800585 h 6858000"/>
                <a:gd name="connsiteX51" fmla="*/ 0 w 8899328"/>
                <a:gd name="connsiteY51" fmla="*/ 3560285 h 6858000"/>
                <a:gd name="connsiteX52" fmla="*/ 1787372 w 8899328"/>
                <a:gd name="connsiteY52" fmla="*/ 5244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899328" h="6858000">
                  <a:moveTo>
                    <a:pt x="6200652" y="0"/>
                  </a:moveTo>
                  <a:lnTo>
                    <a:pt x="7036991" y="0"/>
                  </a:lnTo>
                  <a:lnTo>
                    <a:pt x="7111956" y="52444"/>
                  </a:lnTo>
                  <a:cubicBezTo>
                    <a:pt x="8196995" y="850732"/>
                    <a:pt x="8899328" y="2124819"/>
                    <a:pt x="8899328" y="3560285"/>
                  </a:cubicBezTo>
                  <a:cubicBezTo>
                    <a:pt x="8899328" y="4844649"/>
                    <a:pt x="8337073" y="5999820"/>
                    <a:pt x="7441506" y="6800585"/>
                  </a:cubicBezTo>
                  <a:lnTo>
                    <a:pt x="7374130" y="6858000"/>
                  </a:lnTo>
                  <a:lnTo>
                    <a:pt x="5835221" y="6858000"/>
                  </a:lnTo>
                  <a:lnTo>
                    <a:pt x="5891385" y="6810175"/>
                  </a:lnTo>
                  <a:cubicBezTo>
                    <a:pt x="5939440" y="6767098"/>
                    <a:pt x="5986561" y="6722781"/>
                    <a:pt x="6032854" y="6677494"/>
                  </a:cubicBezTo>
                  <a:cubicBezTo>
                    <a:pt x="6079290" y="6632350"/>
                    <a:pt x="6125297" y="6586487"/>
                    <a:pt x="6170584" y="6539762"/>
                  </a:cubicBezTo>
                  <a:cubicBezTo>
                    <a:pt x="6215872" y="6493038"/>
                    <a:pt x="6260585" y="6445738"/>
                    <a:pt x="6305296" y="6398150"/>
                  </a:cubicBezTo>
                  <a:cubicBezTo>
                    <a:pt x="6394865" y="6303119"/>
                    <a:pt x="6483283" y="6206649"/>
                    <a:pt x="6572709" y="6110468"/>
                  </a:cubicBezTo>
                  <a:lnTo>
                    <a:pt x="6707707" y="5966410"/>
                  </a:lnTo>
                  <a:cubicBezTo>
                    <a:pt x="6752995" y="5918535"/>
                    <a:pt x="6798426" y="5871090"/>
                    <a:pt x="6846876" y="5823934"/>
                  </a:cubicBezTo>
                  <a:cubicBezTo>
                    <a:pt x="7037227" y="5634303"/>
                    <a:pt x="7265821" y="5478169"/>
                    <a:pt x="7497863" y="5348633"/>
                  </a:cubicBezTo>
                  <a:cubicBezTo>
                    <a:pt x="7612735" y="5282499"/>
                    <a:pt x="7726745" y="5220534"/>
                    <a:pt x="7825226" y="5147788"/>
                  </a:cubicBezTo>
                  <a:cubicBezTo>
                    <a:pt x="7924139" y="5075471"/>
                    <a:pt x="8006807" y="4992085"/>
                    <a:pt x="8071216" y="4893890"/>
                  </a:cubicBezTo>
                  <a:cubicBezTo>
                    <a:pt x="8136631" y="4796702"/>
                    <a:pt x="8185081" y="4686430"/>
                    <a:pt x="8224043" y="4570985"/>
                  </a:cubicBezTo>
                  <a:cubicBezTo>
                    <a:pt x="8263005" y="4455537"/>
                    <a:pt x="8292046" y="4334053"/>
                    <a:pt x="8315049" y="4212279"/>
                  </a:cubicBezTo>
                  <a:cubicBezTo>
                    <a:pt x="8320225" y="4181657"/>
                    <a:pt x="8326407" y="4151321"/>
                    <a:pt x="8330721" y="4120699"/>
                  </a:cubicBezTo>
                  <a:lnTo>
                    <a:pt x="8343947" y="4028973"/>
                  </a:lnTo>
                  <a:lnTo>
                    <a:pt x="8353867" y="3936961"/>
                  </a:lnTo>
                  <a:cubicBezTo>
                    <a:pt x="8357605" y="3906338"/>
                    <a:pt x="8358468" y="3875427"/>
                    <a:pt x="8361055" y="3844661"/>
                  </a:cubicBezTo>
                  <a:cubicBezTo>
                    <a:pt x="8369825" y="3721738"/>
                    <a:pt x="8369969" y="3598527"/>
                    <a:pt x="8365083" y="3475748"/>
                  </a:cubicBezTo>
                  <a:lnTo>
                    <a:pt x="8359475" y="3383736"/>
                  </a:lnTo>
                  <a:cubicBezTo>
                    <a:pt x="8357031" y="3353114"/>
                    <a:pt x="8353723" y="3322634"/>
                    <a:pt x="8350992" y="3292012"/>
                  </a:cubicBezTo>
                  <a:cubicBezTo>
                    <a:pt x="8348549" y="3261388"/>
                    <a:pt x="8343947" y="3230909"/>
                    <a:pt x="8340497" y="3200431"/>
                  </a:cubicBezTo>
                  <a:cubicBezTo>
                    <a:pt x="8337333" y="3169807"/>
                    <a:pt x="8332301" y="3139471"/>
                    <a:pt x="8327557" y="3109137"/>
                  </a:cubicBezTo>
                  <a:cubicBezTo>
                    <a:pt x="8308293" y="2987651"/>
                    <a:pt x="8283133" y="2867173"/>
                    <a:pt x="8252222" y="2747843"/>
                  </a:cubicBezTo>
                  <a:cubicBezTo>
                    <a:pt x="8188963" y="2509618"/>
                    <a:pt x="8103565" y="2276424"/>
                    <a:pt x="7998038" y="2051137"/>
                  </a:cubicBezTo>
                  <a:cubicBezTo>
                    <a:pt x="7945131" y="1938709"/>
                    <a:pt x="7887767" y="1827864"/>
                    <a:pt x="7825803" y="1719174"/>
                  </a:cubicBezTo>
                  <a:cubicBezTo>
                    <a:pt x="7764413" y="1610196"/>
                    <a:pt x="7697704" y="1503807"/>
                    <a:pt x="7627401" y="1399431"/>
                  </a:cubicBezTo>
                  <a:cubicBezTo>
                    <a:pt x="7557241" y="1295054"/>
                    <a:pt x="7482337" y="1193408"/>
                    <a:pt x="7404557" y="1093490"/>
                  </a:cubicBezTo>
                  <a:cubicBezTo>
                    <a:pt x="7326203" y="994145"/>
                    <a:pt x="7243824" y="897388"/>
                    <a:pt x="7157849" y="803362"/>
                  </a:cubicBezTo>
                  <a:cubicBezTo>
                    <a:pt x="7071731" y="709624"/>
                    <a:pt x="6982739" y="617755"/>
                    <a:pt x="6889001" y="530489"/>
                  </a:cubicBezTo>
                  <a:cubicBezTo>
                    <a:pt x="6795407" y="443077"/>
                    <a:pt x="6698076" y="359115"/>
                    <a:pt x="6597149" y="279180"/>
                  </a:cubicBezTo>
                  <a:cubicBezTo>
                    <a:pt x="6496223" y="199244"/>
                    <a:pt x="6391846" y="122902"/>
                    <a:pt x="6283731" y="51736"/>
                  </a:cubicBezTo>
                  <a:close/>
                  <a:moveTo>
                    <a:pt x="1862338" y="0"/>
                  </a:moveTo>
                  <a:lnTo>
                    <a:pt x="2555184" y="0"/>
                  </a:lnTo>
                  <a:lnTo>
                    <a:pt x="2420890" y="86030"/>
                  </a:lnTo>
                  <a:cubicBezTo>
                    <a:pt x="2154693" y="266478"/>
                    <a:pt x="1913733" y="479863"/>
                    <a:pt x="1703381" y="715375"/>
                  </a:cubicBezTo>
                  <a:cubicBezTo>
                    <a:pt x="1365810" y="1092339"/>
                    <a:pt x="1104149" y="1525660"/>
                    <a:pt x="923719" y="1986010"/>
                  </a:cubicBezTo>
                  <a:cubicBezTo>
                    <a:pt x="833720" y="2216041"/>
                    <a:pt x="763129" y="2453260"/>
                    <a:pt x="717122" y="2694936"/>
                  </a:cubicBezTo>
                  <a:cubicBezTo>
                    <a:pt x="671259" y="2936614"/>
                    <a:pt x="647538" y="3182027"/>
                    <a:pt x="646244" y="3427730"/>
                  </a:cubicBezTo>
                  <a:cubicBezTo>
                    <a:pt x="644376" y="3673432"/>
                    <a:pt x="665077" y="3918845"/>
                    <a:pt x="707346" y="4160522"/>
                  </a:cubicBezTo>
                  <a:cubicBezTo>
                    <a:pt x="749183" y="4402342"/>
                    <a:pt x="816035" y="4639849"/>
                    <a:pt x="902872" y="4869880"/>
                  </a:cubicBezTo>
                  <a:cubicBezTo>
                    <a:pt x="1077984" y="5329367"/>
                    <a:pt x="1339500" y="5759239"/>
                    <a:pt x="1677359" y="6124701"/>
                  </a:cubicBezTo>
                  <a:cubicBezTo>
                    <a:pt x="1930752" y="6398797"/>
                    <a:pt x="2225066" y="6636097"/>
                    <a:pt x="2547624" y="6829930"/>
                  </a:cubicBezTo>
                  <a:lnTo>
                    <a:pt x="2596857" y="6858000"/>
                  </a:lnTo>
                  <a:lnTo>
                    <a:pt x="1525198" y="6858000"/>
                  </a:lnTo>
                  <a:lnTo>
                    <a:pt x="1457823" y="6800585"/>
                  </a:lnTo>
                  <a:cubicBezTo>
                    <a:pt x="562255" y="5999820"/>
                    <a:pt x="0" y="4844649"/>
                    <a:pt x="0" y="3560285"/>
                  </a:cubicBezTo>
                  <a:cubicBezTo>
                    <a:pt x="0" y="2124819"/>
                    <a:pt x="702333" y="850732"/>
                    <a:pt x="1787372" y="5244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100AB910-B0C2-495C-AFD9-34F51C9D4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3810"/>
              <a:ext cx="12192000" cy="6858000"/>
            </a:xfrm>
            <a:custGeom>
              <a:avLst/>
              <a:gdLst>
                <a:gd name="connsiteX0" fmla="*/ 8201697 w 12192000"/>
                <a:gd name="connsiteY0" fmla="*/ 0 h 6858001"/>
                <a:gd name="connsiteX1" fmla="*/ 12192000 w 12192000"/>
                <a:gd name="connsiteY1" fmla="*/ 0 h 6858001"/>
                <a:gd name="connsiteX2" fmla="*/ 12192000 w 12192000"/>
                <a:gd name="connsiteY2" fmla="*/ 6858001 h 6858001"/>
                <a:gd name="connsiteX3" fmla="*/ 8460487 w 12192000"/>
                <a:gd name="connsiteY3" fmla="*/ 6858001 h 6858001"/>
                <a:gd name="connsiteX4" fmla="*/ 8553921 w 12192000"/>
                <a:gd name="connsiteY4" fmla="*/ 6784577 h 6858001"/>
                <a:gd name="connsiteX5" fmla="*/ 10092281 w 12192000"/>
                <a:gd name="connsiteY5" fmla="*/ 3522553 h 6858001"/>
                <a:gd name="connsiteX6" fmla="*/ 8228486 w 12192000"/>
                <a:gd name="connsiteY6" fmla="*/ 17174 h 6858001"/>
                <a:gd name="connsiteX7" fmla="*/ 0 w 12192000"/>
                <a:gd name="connsiteY7" fmla="*/ 0 h 6858001"/>
                <a:gd name="connsiteX8" fmla="*/ 3528179 w 12192000"/>
                <a:gd name="connsiteY8" fmla="*/ 0 h 6858001"/>
                <a:gd name="connsiteX9" fmla="*/ 3501391 w 12192000"/>
                <a:gd name="connsiteY9" fmla="*/ 17174 h 6858001"/>
                <a:gd name="connsiteX10" fmla="*/ 1637595 w 12192000"/>
                <a:gd name="connsiteY10" fmla="*/ 3522553 h 6858001"/>
                <a:gd name="connsiteX11" fmla="*/ 3175956 w 12192000"/>
                <a:gd name="connsiteY11" fmla="*/ 6784577 h 6858001"/>
                <a:gd name="connsiteX12" fmla="*/ 3269390 w 12192000"/>
                <a:gd name="connsiteY12" fmla="*/ 6858001 h 6858001"/>
                <a:gd name="connsiteX13" fmla="*/ 0 w 12192000"/>
                <a:gd name="connsiteY1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6858001">
                  <a:moveTo>
                    <a:pt x="8201697" y="0"/>
                  </a:moveTo>
                  <a:lnTo>
                    <a:pt x="12192000" y="0"/>
                  </a:lnTo>
                  <a:lnTo>
                    <a:pt x="12192000" y="6858001"/>
                  </a:lnTo>
                  <a:lnTo>
                    <a:pt x="8460487" y="6858001"/>
                  </a:lnTo>
                  <a:lnTo>
                    <a:pt x="8553921" y="6784577"/>
                  </a:lnTo>
                  <a:cubicBezTo>
                    <a:pt x="9493436" y="6009220"/>
                    <a:pt x="10092281" y="4835820"/>
                    <a:pt x="10092281" y="3522553"/>
                  </a:cubicBezTo>
                  <a:cubicBezTo>
                    <a:pt x="10092281" y="2063368"/>
                    <a:pt x="9352966" y="776858"/>
                    <a:pt x="8228486" y="17174"/>
                  </a:cubicBezTo>
                  <a:close/>
                  <a:moveTo>
                    <a:pt x="0" y="0"/>
                  </a:moveTo>
                  <a:lnTo>
                    <a:pt x="3528179" y="0"/>
                  </a:lnTo>
                  <a:lnTo>
                    <a:pt x="3501391" y="17174"/>
                  </a:lnTo>
                  <a:cubicBezTo>
                    <a:pt x="2376910" y="776858"/>
                    <a:pt x="1637595" y="2063368"/>
                    <a:pt x="1637595" y="3522553"/>
                  </a:cubicBezTo>
                  <a:cubicBezTo>
                    <a:pt x="1637595" y="4835820"/>
                    <a:pt x="2236440" y="6009220"/>
                    <a:pt x="3175956" y="6784577"/>
                  </a:cubicBezTo>
                  <a:lnTo>
                    <a:pt x="3269390" y="6858001"/>
                  </a:lnTo>
                  <a:lnTo>
                    <a:pt x="0" y="685800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622A556-9922-084C-85BB-97F5565A0CC2}"/>
              </a:ext>
            </a:extLst>
          </p:cNvPr>
          <p:cNvSpPr txBox="1"/>
          <p:nvPr/>
        </p:nvSpPr>
        <p:spPr>
          <a:xfrm>
            <a:off x="9453467" y="5231506"/>
            <a:ext cx="26206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Why</a:t>
            </a:r>
            <a:r>
              <a:rPr lang="de-DE" sz="4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r>
              <a:rPr lang="de-DE" sz="4000" dirty="0">
                <a:latin typeface="Aharoni" panose="02010803020104030203" pitchFamily="2" charset="-79"/>
                <a:cs typeface="Aharoni" panose="02010803020104030203" pitchFamily="2" charset="-79"/>
              </a:rPr>
              <a:t>Randstad</a:t>
            </a:r>
          </a:p>
        </p:txBody>
      </p:sp>
    </p:spTree>
    <p:extLst>
      <p:ext uri="{BB962C8B-B14F-4D97-AF65-F5344CB8AC3E}">
        <p14:creationId xmlns:p14="http://schemas.microsoft.com/office/powerpoint/2010/main" val="4074064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22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map of a city&#10;&#10;Description automatically generated">
            <a:extLst>
              <a:ext uri="{FF2B5EF4-FFF2-40B4-BE49-F238E27FC236}">
                <a16:creationId xmlns:a16="http://schemas.microsoft.com/office/drawing/2014/main" id="{9F3CCEB3-B4DC-9645-A756-B9F89C0883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5" r="-1" b="12331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57" name="Freeform: Shape 24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8" name="Freeform: Shape 26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C2CF7-FD04-804B-A308-0D457C536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Autofit/>
          </a:bodyPr>
          <a:lstStyle/>
          <a:p>
            <a:r>
              <a:rPr lang="de-DE" sz="3200" b="1" dirty="0">
                <a:latin typeface="Aharoni" panose="02010803020104030203" pitchFamily="2" charset="-79"/>
                <a:cs typeface="Aharoni" panose="02010803020104030203" pitchFamily="2" charset="-79"/>
              </a:rPr>
              <a:t>Fitting Randstad </a:t>
            </a:r>
            <a:r>
              <a:rPr lang="de-DE" sz="32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into</a:t>
            </a:r>
            <a:r>
              <a:rPr lang="de-DE" sz="32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de-DE" sz="32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the</a:t>
            </a:r>
            <a:r>
              <a:rPr lang="de-DE" sz="3200" b="1" dirty="0">
                <a:latin typeface="Aharoni" panose="02010803020104030203" pitchFamily="2" charset="-79"/>
                <a:cs typeface="Aharoni" panose="02010803020104030203" pitchFamily="2" charset="-79"/>
              </a:rPr>
              <a:t> Model</a:t>
            </a:r>
          </a:p>
        </p:txBody>
      </p:sp>
      <p:sp>
        <p:nvSpPr>
          <p:cNvPr id="59" name="Rectangle 2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6F796-6AB4-4747-9E7E-E984856CF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2" y="2881503"/>
            <a:ext cx="3438906" cy="3207258"/>
          </a:xfrm>
        </p:spPr>
        <p:txBody>
          <a:bodyPr anchor="t">
            <a:noAutofit/>
          </a:bodyPr>
          <a:lstStyle/>
          <a:p>
            <a:r>
              <a:rPr lang="de-DE" sz="2400" dirty="0">
                <a:latin typeface="Abadi MT Condensed Light" panose="020B0306030101010103" pitchFamily="34" charset="77"/>
              </a:rPr>
              <a:t>Rand </a:t>
            </a:r>
            <a:r>
              <a:rPr lang="de-DE" sz="2400" dirty="0" err="1">
                <a:latin typeface="Abadi MT Condensed Light" panose="020B0306030101010103" pitchFamily="34" charset="77"/>
              </a:rPr>
              <a:t>means</a:t>
            </a:r>
            <a:r>
              <a:rPr lang="de-DE" sz="2400" dirty="0">
                <a:latin typeface="Abadi MT Condensed Light" panose="020B0306030101010103" pitchFamily="34" charset="77"/>
              </a:rPr>
              <a:t> </a:t>
            </a:r>
            <a:r>
              <a:rPr lang="de-DE" sz="2400" dirty="0" err="1">
                <a:latin typeface="Abadi MT Condensed Light" panose="020B0306030101010103" pitchFamily="34" charset="77"/>
              </a:rPr>
              <a:t>rim</a:t>
            </a:r>
            <a:r>
              <a:rPr lang="de-DE" sz="2400" dirty="0">
                <a:latin typeface="Abadi MT Condensed Light" panose="020B0306030101010103" pitchFamily="34" charset="77"/>
              </a:rPr>
              <a:t> in </a:t>
            </a:r>
            <a:r>
              <a:rPr lang="de-DE" sz="2400" dirty="0" err="1">
                <a:latin typeface="Abadi MT Condensed Light" panose="020B0306030101010103" pitchFamily="34" charset="77"/>
              </a:rPr>
              <a:t>Dutch</a:t>
            </a:r>
            <a:endParaRPr lang="de-DE" sz="2400" dirty="0">
              <a:latin typeface="Abadi MT Condensed Light" panose="020B0306030101010103" pitchFamily="34" charset="77"/>
            </a:endParaRPr>
          </a:p>
          <a:p>
            <a:r>
              <a:rPr lang="de-DE" sz="2400" dirty="0" err="1">
                <a:latin typeface="Abadi MT Condensed Light" panose="020B0306030101010103" pitchFamily="34" charset="77"/>
              </a:rPr>
              <a:t>Planning</a:t>
            </a:r>
            <a:r>
              <a:rPr lang="de-DE" sz="2400" dirty="0">
                <a:latin typeface="Abadi MT Condensed Light" panose="020B0306030101010103" pitchFamily="34" charset="77"/>
              </a:rPr>
              <a:t> </a:t>
            </a:r>
            <a:r>
              <a:rPr lang="de-DE" sz="2400" dirty="0" err="1">
                <a:latin typeface="Abadi MT Condensed Light" panose="020B0306030101010103" pitchFamily="34" charset="77"/>
              </a:rPr>
              <a:t>doctrine</a:t>
            </a:r>
            <a:r>
              <a:rPr lang="de-DE" sz="2400" dirty="0">
                <a:latin typeface="Abadi MT Condensed Light" panose="020B0306030101010103" pitchFamily="34" charset="77"/>
              </a:rPr>
              <a:t>: </a:t>
            </a:r>
            <a:r>
              <a:rPr lang="de-DE" sz="2400" dirty="0" err="1">
                <a:latin typeface="Abadi MT Condensed Light" panose="020B0306030101010103" pitchFamily="34" charset="77"/>
              </a:rPr>
              <a:t>polynuclear</a:t>
            </a:r>
            <a:r>
              <a:rPr lang="de-DE" sz="2400" dirty="0">
                <a:latin typeface="Abadi MT Condensed Light" panose="020B0306030101010103" pitchFamily="34" charset="77"/>
              </a:rPr>
              <a:t> </a:t>
            </a:r>
            <a:r>
              <a:rPr lang="de-DE" sz="2400" dirty="0" err="1">
                <a:latin typeface="Abadi MT Condensed Light" panose="020B0306030101010103" pitchFamily="34" charset="77"/>
              </a:rPr>
              <a:t>metropolis</a:t>
            </a:r>
            <a:r>
              <a:rPr lang="de-DE" sz="2400" dirty="0">
                <a:latin typeface="Abadi MT Condensed Light" panose="020B0306030101010103" pitchFamily="34" charset="77"/>
              </a:rPr>
              <a:t> </a:t>
            </a:r>
            <a:r>
              <a:rPr lang="de-DE" sz="2400" dirty="0" err="1">
                <a:latin typeface="Abadi MT Condensed Light" panose="020B0306030101010103" pitchFamily="34" charset="77"/>
              </a:rPr>
              <a:t>with</a:t>
            </a:r>
            <a:r>
              <a:rPr lang="de-DE" sz="2400" dirty="0">
                <a:latin typeface="Abadi MT Condensed Light" panose="020B0306030101010103" pitchFamily="34" charset="77"/>
              </a:rPr>
              <a:t> </a:t>
            </a:r>
            <a:r>
              <a:rPr lang="de-DE" sz="2400" dirty="0" err="1">
                <a:latin typeface="Abadi MT Condensed Light" panose="020B0306030101010103" pitchFamily="34" charset="77"/>
              </a:rPr>
              <a:t>peripheral</a:t>
            </a:r>
            <a:r>
              <a:rPr lang="de-DE" sz="2400" dirty="0">
                <a:latin typeface="Abadi MT Condensed Light" panose="020B0306030101010103" pitchFamily="34" charset="77"/>
              </a:rPr>
              <a:t> </a:t>
            </a:r>
            <a:r>
              <a:rPr lang="de-DE" sz="2400" dirty="0" err="1">
                <a:latin typeface="Abadi MT Condensed Light" panose="020B0306030101010103" pitchFamily="34" charset="77"/>
              </a:rPr>
              <a:t>development</a:t>
            </a:r>
            <a:endParaRPr lang="de-DE" sz="2400" dirty="0">
              <a:latin typeface="Abadi MT Condensed Light" panose="020B0306030101010103" pitchFamily="34" charset="77"/>
            </a:endParaRPr>
          </a:p>
          <a:p>
            <a:r>
              <a:rPr lang="de-DE" sz="2400" dirty="0" err="1">
                <a:latin typeface="Abadi MT Condensed Light" panose="020B0306030101010103" pitchFamily="34" charset="77"/>
              </a:rPr>
              <a:t>Puntstad</a:t>
            </a:r>
            <a:endParaRPr lang="de-DE" sz="2400" dirty="0">
              <a:latin typeface="Abadi MT Condensed Light" panose="020B0306030101010103" pitchFamily="34" charset="77"/>
            </a:endParaRPr>
          </a:p>
          <a:p>
            <a:r>
              <a:rPr lang="de-DE" sz="2400" dirty="0" err="1">
                <a:latin typeface="Abadi MT Condensed Light" panose="020B0306030101010103" pitchFamily="34" charset="77"/>
              </a:rPr>
              <a:t>Buffer</a:t>
            </a:r>
            <a:r>
              <a:rPr lang="de-DE" sz="2400" dirty="0">
                <a:latin typeface="Abadi MT Condensed Light" panose="020B0306030101010103" pitchFamily="34" charset="77"/>
              </a:rPr>
              <a:t> </a:t>
            </a:r>
            <a:r>
              <a:rPr lang="de-DE" sz="2400" dirty="0" err="1">
                <a:latin typeface="Abadi MT Condensed Light" panose="020B0306030101010103" pitchFamily="34" charset="77"/>
              </a:rPr>
              <a:t>zones</a:t>
            </a:r>
            <a:endParaRPr lang="de-DE" sz="2400" dirty="0">
              <a:latin typeface="Abadi MT Condensed Light" panose="020B0306030101010103" pitchFamily="34" charset="77"/>
            </a:endParaRPr>
          </a:p>
          <a:p>
            <a:r>
              <a:rPr lang="de-DE" sz="2400" dirty="0">
                <a:latin typeface="Abadi MT Condensed Light" panose="020B0306030101010103" pitchFamily="34" charset="77"/>
              </a:rPr>
              <a:t>Green Heart</a:t>
            </a:r>
          </a:p>
        </p:txBody>
      </p:sp>
    </p:spTree>
    <p:extLst>
      <p:ext uri="{BB962C8B-B14F-4D97-AF65-F5344CB8AC3E}">
        <p14:creationId xmlns:p14="http://schemas.microsoft.com/office/powerpoint/2010/main" val="3111324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93A1B-A909-934D-AC78-630E32C6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943" y="475815"/>
            <a:ext cx="5120561" cy="1325563"/>
          </a:xfrm>
        </p:spPr>
        <p:txBody>
          <a:bodyPr>
            <a:normAutofit/>
          </a:bodyPr>
          <a:lstStyle/>
          <a:p>
            <a:r>
              <a:rPr lang="de-DE" sz="3700" b="1">
                <a:latin typeface="Aharoni" panose="02010803020104030203" pitchFamily="2" charset="-79"/>
                <a:cs typeface="Aharoni" panose="02010803020104030203" pitchFamily="2" charset="-79"/>
              </a:rPr>
              <a:t>LA </a:t>
            </a:r>
            <a:r>
              <a:rPr lang="de-DE" sz="3700" b="1" err="1">
                <a:latin typeface="Aharoni" panose="02010803020104030203" pitchFamily="2" charset="-79"/>
                <a:cs typeface="Aharoni" panose="02010803020104030203" pitchFamily="2" charset="-79"/>
              </a:rPr>
              <a:t>School‘s</a:t>
            </a:r>
            <a:r>
              <a:rPr lang="de-DE" sz="3700" b="1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de-DE" sz="3700" b="1" err="1">
                <a:latin typeface="Aharoni" panose="02010803020104030203" pitchFamily="2" charset="-79"/>
                <a:cs typeface="Aharoni" panose="02010803020104030203" pitchFamily="2" charset="-79"/>
              </a:rPr>
              <a:t>Reaction</a:t>
            </a:r>
            <a:r>
              <a:rPr lang="de-DE" sz="3700" b="1">
                <a:latin typeface="Aharoni" panose="02010803020104030203" pitchFamily="2" charset="-79"/>
                <a:cs typeface="Aharoni" panose="02010803020104030203" pitchFamily="2" charset="-79"/>
              </a:rPr>
              <a:t> on Randstad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CBA96-C628-EA4F-B540-A396540D0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943" y="2089017"/>
            <a:ext cx="5092194" cy="4351338"/>
          </a:xfrm>
        </p:spPr>
        <p:txBody>
          <a:bodyPr>
            <a:normAutofit fontScale="92500" lnSpcReduction="20000"/>
          </a:bodyPr>
          <a:lstStyle/>
          <a:p>
            <a:r>
              <a:rPr lang="de-DE" dirty="0">
                <a:latin typeface="Abadi MT Condensed Light" panose="020B0306030101010103" pitchFamily="34" charset="77"/>
              </a:rPr>
              <a:t>Edward Soja </a:t>
            </a:r>
            <a:r>
              <a:rPr lang="de-DE" dirty="0" err="1">
                <a:latin typeface="Abadi MT Condensed Light" panose="020B0306030101010103" pitchFamily="34" charset="77"/>
              </a:rPr>
              <a:t>pointed</a:t>
            </a:r>
            <a:r>
              <a:rPr lang="de-DE" dirty="0">
                <a:latin typeface="Abadi MT Condensed Light" panose="020B0306030101010103" pitchFamily="34" charset="77"/>
              </a:rPr>
              <a:t> out </a:t>
            </a:r>
            <a:r>
              <a:rPr lang="de-DE" dirty="0" err="1">
                <a:latin typeface="Abadi MT Condensed Light" panose="020B0306030101010103" pitchFamily="34" charset="77"/>
              </a:rPr>
              <a:t>the</a:t>
            </a:r>
            <a:r>
              <a:rPr lang="de-DE" dirty="0">
                <a:latin typeface="Abadi MT Condensed Light" panose="020B0306030101010103" pitchFamily="34" charset="77"/>
              </a:rPr>
              <a:t> </a:t>
            </a:r>
            <a:r>
              <a:rPr lang="de-DE" dirty="0" err="1">
                <a:latin typeface="Abadi MT Condensed Light" panose="020B0306030101010103" pitchFamily="34" charset="77"/>
              </a:rPr>
              <a:t>similarity</a:t>
            </a:r>
            <a:r>
              <a:rPr lang="de-DE" dirty="0">
                <a:latin typeface="Abadi MT Condensed Light" panose="020B0306030101010103" pitchFamily="34" charset="77"/>
              </a:rPr>
              <a:t> </a:t>
            </a:r>
            <a:r>
              <a:rPr lang="de-DE" dirty="0" err="1">
                <a:latin typeface="Abadi MT Condensed Light" panose="020B0306030101010103" pitchFamily="34" charset="77"/>
              </a:rPr>
              <a:t>of</a:t>
            </a:r>
            <a:r>
              <a:rPr lang="de-DE" dirty="0">
                <a:latin typeface="Abadi MT Condensed Light" panose="020B0306030101010103" pitchFamily="34" charset="77"/>
              </a:rPr>
              <a:t> </a:t>
            </a:r>
            <a:r>
              <a:rPr lang="de-DE" dirty="0" err="1">
                <a:latin typeface="Abadi MT Condensed Light" panose="020B0306030101010103" pitchFamily="34" charset="77"/>
              </a:rPr>
              <a:t>the</a:t>
            </a:r>
            <a:r>
              <a:rPr lang="de-DE" dirty="0">
                <a:latin typeface="Abadi MT Condensed Light" panose="020B0306030101010103" pitchFamily="34" charset="77"/>
              </a:rPr>
              <a:t> Randstad </a:t>
            </a:r>
            <a:r>
              <a:rPr lang="de-DE" dirty="0" err="1">
                <a:latin typeface="Abadi MT Condensed Light" panose="020B0306030101010103" pitchFamily="34" charset="77"/>
              </a:rPr>
              <a:t>and</a:t>
            </a:r>
            <a:r>
              <a:rPr lang="de-DE" dirty="0">
                <a:latin typeface="Abadi MT Condensed Light" panose="020B0306030101010103" pitchFamily="34" charset="77"/>
              </a:rPr>
              <a:t> LA in </a:t>
            </a:r>
            <a:r>
              <a:rPr lang="de-DE" dirty="0" err="1">
                <a:latin typeface="Abadi MT Condensed Light" panose="020B0306030101010103" pitchFamily="34" charset="77"/>
              </a:rPr>
              <a:t>terms</a:t>
            </a:r>
            <a:r>
              <a:rPr lang="de-DE" dirty="0">
                <a:latin typeface="Abadi MT Condensed Light" panose="020B0306030101010103" pitchFamily="34" charset="77"/>
              </a:rPr>
              <a:t> </a:t>
            </a:r>
            <a:r>
              <a:rPr lang="de-DE" dirty="0" err="1">
                <a:latin typeface="Abadi MT Condensed Light" panose="020B0306030101010103" pitchFamily="34" charset="77"/>
              </a:rPr>
              <a:t>of</a:t>
            </a:r>
            <a:r>
              <a:rPr lang="de-DE" dirty="0">
                <a:latin typeface="Abadi MT Condensed Light" panose="020B0306030101010103" pitchFamily="34" charset="77"/>
              </a:rPr>
              <a:t> </a:t>
            </a:r>
            <a:r>
              <a:rPr lang="de-DE" dirty="0" err="1">
                <a:latin typeface="Abadi MT Condensed Light" panose="020B0306030101010103" pitchFamily="34" charset="77"/>
              </a:rPr>
              <a:t>sprawl</a:t>
            </a:r>
            <a:endParaRPr lang="de-DE" dirty="0">
              <a:latin typeface="Abadi MT Condensed Light" panose="020B0306030101010103" pitchFamily="34" charset="77"/>
            </a:endParaRPr>
          </a:p>
          <a:p>
            <a:r>
              <a:rPr lang="de-DE" dirty="0">
                <a:latin typeface="Abadi MT Condensed Light" panose="020B0306030101010103" pitchFamily="34" charset="77"/>
              </a:rPr>
              <a:t>Soja was </a:t>
            </a:r>
            <a:r>
              <a:rPr lang="de-DE" dirty="0" err="1">
                <a:latin typeface="Abadi MT Condensed Light" panose="020B0306030101010103" pitchFamily="34" charset="77"/>
              </a:rPr>
              <a:t>inspired</a:t>
            </a:r>
            <a:r>
              <a:rPr lang="de-DE" dirty="0">
                <a:latin typeface="Abadi MT Condensed Light" panose="020B0306030101010103" pitchFamily="34" charset="77"/>
              </a:rPr>
              <a:t> </a:t>
            </a:r>
            <a:r>
              <a:rPr lang="de-DE" dirty="0" err="1">
                <a:latin typeface="Abadi MT Condensed Light" panose="020B0306030101010103" pitchFamily="34" charset="77"/>
              </a:rPr>
              <a:t>by</a:t>
            </a:r>
            <a:r>
              <a:rPr lang="de-DE" dirty="0">
                <a:latin typeface="Abadi MT Condensed Light" panose="020B0306030101010103" pitchFamily="34" charset="77"/>
              </a:rPr>
              <a:t> Rem </a:t>
            </a:r>
            <a:r>
              <a:rPr lang="de-DE" dirty="0" err="1">
                <a:latin typeface="Abadi MT Condensed Light" panose="020B0306030101010103" pitchFamily="34" charset="77"/>
              </a:rPr>
              <a:t>Koolhaas</a:t>
            </a:r>
            <a:endParaRPr lang="de-DE" dirty="0">
              <a:latin typeface="Abadi MT Condensed Light" panose="020B0306030101010103" pitchFamily="34" charset="77"/>
            </a:endParaRPr>
          </a:p>
          <a:p>
            <a:r>
              <a:rPr lang="de-DE" dirty="0">
                <a:latin typeface="Abadi MT Condensed Light" panose="020B0306030101010103" pitchFamily="34" charset="77"/>
              </a:rPr>
              <a:t>Quote </a:t>
            </a:r>
            <a:r>
              <a:rPr lang="de-DE" dirty="0" err="1">
                <a:latin typeface="Abadi MT Condensed Light" panose="020B0306030101010103" pitchFamily="34" charset="77"/>
              </a:rPr>
              <a:t>from</a:t>
            </a:r>
            <a:r>
              <a:rPr lang="de-DE" dirty="0">
                <a:latin typeface="Abadi MT Condensed Light" panose="020B0306030101010103" pitchFamily="34" charset="77"/>
              </a:rPr>
              <a:t> </a:t>
            </a:r>
            <a:r>
              <a:rPr lang="de-DE" dirty="0" err="1">
                <a:latin typeface="Abadi MT Condensed Light" panose="020B0306030101010103" pitchFamily="34" charset="77"/>
              </a:rPr>
              <a:t>Koolhaas</a:t>
            </a:r>
            <a:r>
              <a:rPr lang="de-DE" dirty="0">
                <a:latin typeface="Abadi MT Condensed Light" panose="020B0306030101010103" pitchFamily="34" charset="77"/>
              </a:rPr>
              <a:t>: </a:t>
            </a:r>
            <a:r>
              <a:rPr lang="en-US" dirty="0">
                <a:latin typeface="Abadi MT Condensed Light" panose="020B0306030101010103" pitchFamily="34" charset="77"/>
              </a:rPr>
              <a:t>I have had the feeling that the major Dutch cities (with Amsterdam in the lead) </a:t>
            </a:r>
            <a:r>
              <a:rPr lang="en-US" b="1" dirty="0">
                <a:solidFill>
                  <a:srgbClr val="FF0000"/>
                </a:solidFill>
                <a:latin typeface="Abadi MT Condensed Light" panose="020B0306030101010103" pitchFamily="34" charset="77"/>
              </a:rPr>
              <a:t>deny out of sentimental considerations the fact that they are part of a larger whole </a:t>
            </a:r>
            <a:r>
              <a:rPr lang="en-US" dirty="0">
                <a:latin typeface="Abadi MT Condensed Light" panose="020B0306030101010103" pitchFamily="34" charset="77"/>
              </a:rPr>
              <a:t>(an area as large and diffuse as Los Angeles) and as such completely ignore a dimension of an entirely different order from the one which they traditionally know.’ (Rem Koolhaas, in Amsterdam: An Architectural Lesson, 1988: 112) </a:t>
            </a:r>
            <a:endParaRPr lang="en-US" dirty="0">
              <a:effectLst/>
              <a:latin typeface="Abadi MT Condensed Light" panose="020B0306030101010103" pitchFamily="34" charset="77"/>
            </a:endParaRPr>
          </a:p>
          <a:p>
            <a:endParaRPr lang="de-DE" sz="20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collage of a city and a pool&#10;&#10;Description automatically generated">
            <a:extLst>
              <a:ext uri="{FF2B5EF4-FFF2-40B4-BE49-F238E27FC236}">
                <a16:creationId xmlns:a16="http://schemas.microsoft.com/office/drawing/2014/main" id="{FEED20D7-E8C3-E647-9EE1-393934CCE4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40" r="1" b="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8" name="Arc 17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Two-story houses">
            <a:extLst>
              <a:ext uri="{FF2B5EF4-FFF2-40B4-BE49-F238E27FC236}">
                <a16:creationId xmlns:a16="http://schemas.microsoft.com/office/drawing/2014/main" id="{6125CCCB-7166-3E9E-ADB0-34414F054D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35" r="12269" b="4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78266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653D2-94AE-1D4E-AABF-40F7A79AE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299107"/>
            <a:ext cx="10109199" cy="59803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Abadi MT Condensed Light" panose="020B0306030101010103" pitchFamily="34" charset="77"/>
              </a:rPr>
              <a:t>Koolhaas as a lens to see the compatibility and anomalies:</a:t>
            </a:r>
            <a:br>
              <a:rPr lang="en-US" sz="2800" b="1" kern="1200" dirty="0">
                <a:solidFill>
                  <a:schemeClr val="tx1"/>
                </a:solidFill>
                <a:latin typeface="Abadi MT Condensed Light" panose="020B0306030101010103" pitchFamily="34" charset="77"/>
              </a:rPr>
            </a:br>
            <a:r>
              <a:rPr lang="en-US" sz="2800" b="1" kern="1200" dirty="0" err="1">
                <a:solidFill>
                  <a:schemeClr val="tx1"/>
                </a:solidFill>
                <a:latin typeface="Abadi MT Condensed Light" panose="020B0306030101010103" pitchFamily="34" charset="77"/>
              </a:rPr>
              <a:t>exopolis</a:t>
            </a:r>
            <a:r>
              <a:rPr lang="en-US" sz="2800" b="1" kern="1200" dirty="0">
                <a:solidFill>
                  <a:schemeClr val="tx1"/>
                </a:solidFill>
                <a:latin typeface="Abadi MT Condensed Light" panose="020B0306030101010103" pitchFamily="34" charset="77"/>
              </a:rPr>
              <a:t>/</a:t>
            </a:r>
            <a:r>
              <a:rPr lang="en-US" sz="2800" b="1" kern="1200" dirty="0" err="1">
                <a:solidFill>
                  <a:schemeClr val="tx1"/>
                </a:solidFill>
                <a:latin typeface="Abadi MT Condensed Light" panose="020B0306030101010103" pitchFamily="34" charset="77"/>
              </a:rPr>
              <a:t>heteropolis</a:t>
            </a:r>
            <a:r>
              <a:rPr lang="en-US" sz="2800" b="1" dirty="0">
                <a:latin typeface="Abadi MT Condensed Light" panose="020B0306030101010103" pitchFamily="34" charset="77"/>
              </a:rPr>
              <a:t> (</a:t>
            </a:r>
            <a:r>
              <a:rPr lang="en-US" sz="2800" b="1" dirty="0" err="1">
                <a:latin typeface="Abadi MT Condensed Light" panose="020B0306030101010103" pitchFamily="34" charset="77"/>
              </a:rPr>
              <a:t>Bijlmer</a:t>
            </a:r>
            <a:r>
              <a:rPr lang="en-US" sz="2800" b="1" dirty="0">
                <a:latin typeface="Abadi MT Condensed Light" panose="020B0306030101010103" pitchFamily="34" charset="77"/>
              </a:rPr>
              <a:t>),</a:t>
            </a:r>
            <a:r>
              <a:rPr lang="en-US" sz="2800" b="1" kern="1200" dirty="0">
                <a:solidFill>
                  <a:schemeClr val="tx1"/>
                </a:solidFill>
                <a:latin typeface="Abadi MT Condensed Light" panose="020B0306030101010103" pitchFamily="34" charset="77"/>
              </a:rPr>
              <a:t> alternative model to the </a:t>
            </a:r>
            <a:r>
              <a:rPr lang="en-US" sz="2800" b="1" kern="1200" dirty="0" err="1">
                <a:solidFill>
                  <a:schemeClr val="tx1"/>
                </a:solidFill>
                <a:latin typeface="Abadi MT Condensed Light" panose="020B0306030101010103" pitchFamily="34" charset="77"/>
              </a:rPr>
              <a:t>Puntstads</a:t>
            </a:r>
            <a:r>
              <a:rPr lang="en-US" sz="2800" b="1" kern="1200" dirty="0">
                <a:solidFill>
                  <a:schemeClr val="tx1"/>
                </a:solidFill>
                <a:latin typeface="Abadi MT Condensed Light" panose="020B0306030101010103" pitchFamily="34" charset="77"/>
              </a:rPr>
              <a:t>: South Cities (a global perspective)/Comparative advantage paradigm (</a:t>
            </a:r>
            <a:r>
              <a:rPr lang="en-US" sz="2800" b="1" kern="1200" dirty="0" err="1">
                <a:solidFill>
                  <a:schemeClr val="tx1"/>
                </a:solidFill>
                <a:latin typeface="Abadi MT Condensed Light" panose="020B0306030101010103" pitchFamily="34" charset="77"/>
              </a:rPr>
              <a:t>Lambregts</a:t>
            </a:r>
            <a:r>
              <a:rPr lang="en-US" sz="2800" b="1" kern="1200" dirty="0">
                <a:solidFill>
                  <a:schemeClr val="tx1"/>
                </a:solidFill>
                <a:latin typeface="Abadi MT Condensed Light" panose="020B0306030101010103" pitchFamily="34" charset="77"/>
              </a:rPr>
              <a:t>)</a:t>
            </a:r>
          </a:p>
        </p:txBody>
      </p:sp>
      <p:pic>
        <p:nvPicPr>
          <p:cNvPr id="7" name="Content Placeholder 6" descr="A black and white photo of a model of a park&#10;&#10;Description automatically generated">
            <a:extLst>
              <a:ext uri="{FF2B5EF4-FFF2-40B4-BE49-F238E27FC236}">
                <a16:creationId xmlns:a16="http://schemas.microsoft.com/office/drawing/2014/main" id="{A942E035-DA18-F541-BEDD-558DF5B2A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971" b="14277"/>
          <a:stretch/>
        </p:blipFill>
        <p:spPr>
          <a:xfrm>
            <a:off x="20" y="-40"/>
            <a:ext cx="6095980" cy="4172827"/>
          </a:xfrm>
          <a:prstGeom prst="rect">
            <a:avLst/>
          </a:prstGeom>
        </p:spPr>
      </p:pic>
      <p:pic>
        <p:nvPicPr>
          <p:cNvPr id="5" name="Content Placeholder 4" descr="A map of the south and south of the netherlands&#10;&#10;Description automatically generated">
            <a:extLst>
              <a:ext uri="{FF2B5EF4-FFF2-40B4-BE49-F238E27FC236}">
                <a16:creationId xmlns:a16="http://schemas.microsoft.com/office/drawing/2014/main" id="{FCD41B7A-09BD-714B-9F1A-B44DF4FAF3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30" r="1" b="1"/>
          <a:stretch/>
        </p:blipFill>
        <p:spPr>
          <a:xfrm>
            <a:off x="6096000" y="-43"/>
            <a:ext cx="6096000" cy="4172829"/>
          </a:xfrm>
          <a:prstGeom prst="rect">
            <a:avLst/>
          </a:prstGeom>
        </p:spPr>
      </p:pic>
      <p:cxnSp>
        <p:nvCxnSpPr>
          <p:cNvPr id="47" name="Straight Connector 36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903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CAB6D7AF-734C-43E5-AE74-E8EC5D462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6830A5B-65B2-40C0-80F8-67EFC8A6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1" y="0"/>
            <a:ext cx="5410196" cy="6862190"/>
          </a:xfrm>
          <a:prstGeom prst="rect">
            <a:avLst/>
          </a:prstGeom>
          <a:ln>
            <a:noFill/>
          </a:ln>
          <a:effectLst>
            <a:outerShdw blurRad="317500" dist="254000" dir="858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map of europe and south city in europe&#10;&#10;Description automatically generated">
            <a:extLst>
              <a:ext uri="{FF2B5EF4-FFF2-40B4-BE49-F238E27FC236}">
                <a16:creationId xmlns:a16="http://schemas.microsoft.com/office/drawing/2014/main" id="{0C863E89-CF01-4043-96A9-B48319327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55" y="2188339"/>
            <a:ext cx="5775588" cy="3755261"/>
          </a:xfrm>
          <a:prstGeom prst="rect">
            <a:avLst/>
          </a:prstGeom>
        </p:spPr>
      </p:pic>
      <p:pic>
        <p:nvPicPr>
          <p:cNvPr id="5" name="Content Placeholder 4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3C0F9DBB-17DB-634D-B4C0-B2CF7D867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85953" y="490168"/>
            <a:ext cx="4779475" cy="563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94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diagram of a model&#10;&#10;Description automatically generated">
            <a:extLst>
              <a:ext uri="{FF2B5EF4-FFF2-40B4-BE49-F238E27FC236}">
                <a16:creationId xmlns:a16="http://schemas.microsoft.com/office/drawing/2014/main" id="{DAA727DC-5DD4-E541-AE59-21A730C14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93" y="446568"/>
            <a:ext cx="10193710" cy="59967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E219EA-E7E8-5B43-A145-FD30FFC1537F}"/>
              </a:ext>
            </a:extLst>
          </p:cNvPr>
          <p:cNvSpPr txBox="1"/>
          <p:nvPr/>
        </p:nvSpPr>
        <p:spPr>
          <a:xfrm>
            <a:off x="10834021" y="3105834"/>
            <a:ext cx="908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accent2"/>
                </a:solidFill>
              </a:rPr>
              <a:t>Plug-in</a:t>
            </a:r>
            <a:endParaRPr lang="de-DE" dirty="0">
              <a:solidFill>
                <a:schemeClr val="accent2"/>
              </a:solidFill>
            </a:endParaRPr>
          </a:p>
          <a:p>
            <a:r>
              <a:rPr lang="de-DE" dirty="0" err="1">
                <a:solidFill>
                  <a:srgbClr val="00B050"/>
                </a:solidFill>
              </a:rPr>
              <a:t>Mutate</a:t>
            </a:r>
            <a:endParaRPr lang="de-DE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83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diagram of a political system&#10;&#10;Description automatically generated with medium confidence">
            <a:extLst>
              <a:ext uri="{FF2B5EF4-FFF2-40B4-BE49-F238E27FC236}">
                <a16:creationId xmlns:a16="http://schemas.microsoft.com/office/drawing/2014/main" id="{8A897D7F-0615-FC4B-8142-8F5FE9E2C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2715" y="643467"/>
            <a:ext cx="7846570" cy="557106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20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DF00B-263C-FD49-90DB-5FC664D36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>
                <a:latin typeface="Aharoni" panose="02010803020104030203" pitchFamily="2" charset="-79"/>
                <a:cs typeface="Aharoni" panose="02010803020104030203" pitchFamily="2" charset="-79"/>
              </a:rPr>
              <a:t>References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737DA-F855-DB4C-B1E2-FD123D84A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900"/>
              <a:t>Benton-Short, L., &amp; Short, J. R. (2013). </a:t>
            </a:r>
            <a:r>
              <a:rPr lang="en-US" sz="900" i="1"/>
              <a:t>Cities and Nature</a:t>
            </a:r>
            <a:r>
              <a:rPr lang="en-US" sz="900"/>
              <a:t>. Routledge.</a:t>
            </a:r>
          </a:p>
          <a:p>
            <a:r>
              <a:rPr lang="en-US" sz="900"/>
              <a:t>Dear, M. (2002). Los Angeles and the Chicago School: Invitation to a Debate. </a:t>
            </a:r>
            <a:r>
              <a:rPr lang="en-US" sz="900" i="1"/>
              <a:t>City and Community</a:t>
            </a:r>
            <a:r>
              <a:rPr lang="en-US" sz="900"/>
              <a:t>, </a:t>
            </a:r>
            <a:r>
              <a:rPr lang="en-US" sz="900" i="1"/>
              <a:t>1</a:t>
            </a:r>
            <a:r>
              <a:rPr lang="en-US" sz="900"/>
              <a:t>(1), 5–32. https://doi.org/10.1111/1540-6040.00002</a:t>
            </a:r>
          </a:p>
          <a:p>
            <a:r>
              <a:rPr lang="en-US" sz="900"/>
              <a:t>Gemeente Amsterdam. (2015). </a:t>
            </a:r>
            <a:r>
              <a:rPr lang="en-US" sz="900" i="1"/>
              <a:t>Policy: Circular economy</a:t>
            </a:r>
            <a:r>
              <a:rPr lang="en-US" sz="900"/>
              <a:t>. City of Amsterdam. https://www.amsterdam.nl/en/policy/sustainability/circular-economy/</a:t>
            </a:r>
          </a:p>
          <a:p>
            <a:r>
              <a:rPr lang="en-US" sz="900"/>
              <a:t>Hillier, B. (2008). Space and spatiality: what the built environment needs from social theory. </a:t>
            </a:r>
            <a:r>
              <a:rPr lang="en-US" sz="900" i="1"/>
              <a:t>Building Research &amp; Information</a:t>
            </a:r>
            <a:r>
              <a:rPr lang="en-US" sz="900"/>
              <a:t>, </a:t>
            </a:r>
            <a:r>
              <a:rPr lang="en-US" sz="900" i="1"/>
              <a:t>36</a:t>
            </a:r>
            <a:r>
              <a:rPr lang="en-US" sz="900"/>
              <a:t>(3), 216–230. https://doi.org/10.1080/09613210801928073</a:t>
            </a:r>
          </a:p>
          <a:p>
            <a:r>
              <a:rPr lang="en-US" sz="900"/>
              <a:t>Lambregts, B. (2006). Polycentrism: Boon or Barrier to Metropolitan Competitiveness? The Case of the Randstad Holland. </a:t>
            </a:r>
            <a:r>
              <a:rPr lang="en-US" sz="900" i="1"/>
              <a:t>Built Environment</a:t>
            </a:r>
            <a:r>
              <a:rPr lang="en-US" sz="900"/>
              <a:t>, </a:t>
            </a:r>
            <a:r>
              <a:rPr lang="en-US" sz="900" i="1"/>
              <a:t>32</a:t>
            </a:r>
            <a:r>
              <a:rPr lang="en-US" sz="900"/>
              <a:t>(2), 114–123. https://doi.org/10.2148/benv.32.2.114</a:t>
            </a:r>
          </a:p>
          <a:p>
            <a:r>
              <a:rPr lang="en-US" sz="900"/>
              <a:t>Manufacturing intellect. (2016, August 16). </a:t>
            </a:r>
            <a:r>
              <a:rPr lang="en-US" sz="900" i="1"/>
              <a:t>Rem Koolhaas interview (1994)</a:t>
            </a:r>
            <a:r>
              <a:rPr lang="en-US" sz="900"/>
              <a:t>. Www.youtube.com. https://youtu.be/7lw-HV2Hk3g?si=OZUfU_UDIVDc6zE5. Rem Koolhaas talks about the architect/planner’s role in transforming a city and his new exhibit at the MoMA.</a:t>
            </a:r>
          </a:p>
          <a:p>
            <a:r>
              <a:rPr lang="en-US" sz="900"/>
              <a:t>Rem Koolhaas, Mau, B., &amp; Office For Metropolitan Architecture. (1998). </a:t>
            </a:r>
            <a:r>
              <a:rPr lang="en-US" sz="900" i="1"/>
              <a:t>S, M, L, Xl</a:t>
            </a:r>
            <a:r>
              <a:rPr lang="en-US" sz="900"/>
              <a:t>. Monacelli Press.</a:t>
            </a:r>
          </a:p>
          <a:p>
            <a:r>
              <a:rPr lang="en-US" sz="900"/>
              <a:t>Soja, E. W. (1996). </a:t>
            </a:r>
            <a:r>
              <a:rPr lang="en-US" sz="900" i="1"/>
              <a:t>Thirdspace : Journeys to Los Angeles and Other Real-and-Imagined Places</a:t>
            </a:r>
            <a:r>
              <a:rPr lang="en-US" sz="900"/>
              <a:t>. Blackwell Publishers.</a:t>
            </a:r>
          </a:p>
          <a:p>
            <a:r>
              <a:rPr lang="en-US" sz="900"/>
              <a:t>Soja, E. W. (2000). </a:t>
            </a:r>
            <a:r>
              <a:rPr lang="en-US" sz="900" i="1"/>
              <a:t>Postmetropolis : critical studies of cities and regions</a:t>
            </a:r>
            <a:r>
              <a:rPr lang="en-US" sz="900"/>
              <a:t>. Blackwell Publishers.</a:t>
            </a:r>
          </a:p>
          <a:p>
            <a:r>
              <a:rPr lang="en-US" sz="900"/>
              <a:t>Tullis, P. (2023, November 16). Nitrogen wars: the Dutch farmers’ revolt that turned a nation upside-down. </a:t>
            </a:r>
            <a:r>
              <a:rPr lang="en-US" sz="900" i="1"/>
              <a:t>The Guardian</a:t>
            </a:r>
            <a:r>
              <a:rPr lang="en-US" sz="900"/>
              <a:t>. https://www.theguardian.com/environment/2023/nov/16/nitrogen-wars-the-dutch-farmers-revolt-that-turned-a-nation-upside-down</a:t>
            </a:r>
          </a:p>
          <a:p>
            <a:r>
              <a:rPr lang="en-US" sz="900"/>
              <a:t>Vos, R. O. (2007). Defining sustainability: a conceptual orientation. </a:t>
            </a:r>
            <a:r>
              <a:rPr lang="en-US" sz="900" i="1"/>
              <a:t>Journal of Chemical Technology &amp; Biotechnology</a:t>
            </a:r>
            <a:r>
              <a:rPr lang="en-US" sz="900"/>
              <a:t>, </a:t>
            </a:r>
            <a:r>
              <a:rPr lang="en-US" sz="900" i="1"/>
              <a:t>82</a:t>
            </a:r>
            <a:r>
              <a:rPr lang="en-US" sz="900"/>
              <a:t>(4), 334–339. </a:t>
            </a:r>
            <a:r>
              <a:rPr lang="en-US" sz="900">
                <a:hlinkClick r:id="rId2"/>
              </a:rPr>
              <a:t>https://doi.org/10.1002/jctb.1675</a:t>
            </a:r>
            <a:endParaRPr lang="en-US" sz="900"/>
          </a:p>
          <a:p>
            <a:r>
              <a:rPr lang="en-US" sz="900"/>
              <a:t>Burke, G. L. (1966). </a:t>
            </a:r>
            <a:r>
              <a:rPr lang="en-US" sz="900" i="1"/>
              <a:t>Greenheart Metropolis: Planning the Western Netherlands</a:t>
            </a:r>
            <a:r>
              <a:rPr lang="en-US" sz="900"/>
              <a:t> (p. 184). Palgrave Macmillan .</a:t>
            </a:r>
          </a:p>
          <a:p>
            <a:r>
              <a:rPr lang="en-US" sz="900"/>
              <a:t>Lambregts, B., &amp; Zonneveld, W. (2004). From Randstad to Deltametropolis: changing attitudes towards the scattered metropolis1. </a:t>
            </a:r>
            <a:r>
              <a:rPr lang="en-US" sz="900" i="1"/>
              <a:t>European Planning Studies</a:t>
            </a:r>
            <a:r>
              <a:rPr lang="en-US" sz="900"/>
              <a:t>, </a:t>
            </a:r>
            <a:r>
              <a:rPr lang="en-US" sz="900" i="1"/>
              <a:t>12</a:t>
            </a:r>
            <a:r>
              <a:rPr lang="en-US" sz="900"/>
              <a:t>(3), 299–321. https://doi.org/10.1080/0965431042000195056</a:t>
            </a:r>
          </a:p>
          <a:p>
            <a:r>
              <a:rPr lang="en-US" sz="900"/>
              <a:t>van der Valk, A. (1991). Randstad-Green Heart Metropolis: Invention, Reception and Impact of a National Principle of Spatial Organization. </a:t>
            </a:r>
            <a:r>
              <a:rPr lang="en-US" sz="900" i="1"/>
              <a:t>Built Environment (1978-)</a:t>
            </a:r>
            <a:r>
              <a:rPr lang="en-US" sz="900"/>
              <a:t>, </a:t>
            </a:r>
            <a:r>
              <a:rPr lang="en-US" sz="900" i="1"/>
              <a:t>17</a:t>
            </a:r>
            <a:r>
              <a:rPr lang="en-US" sz="900"/>
              <a:t>(1), 23–33. https://www.jstor.org/stable/23286787</a:t>
            </a:r>
          </a:p>
          <a:p>
            <a:r>
              <a:rPr lang="en-US" sz="900"/>
              <a:t>van der Valk, A., &amp; Faludi, A. (1997). The Green Heart and the Dynamics of Doctrine. </a:t>
            </a:r>
            <a:r>
              <a:rPr lang="en-US" sz="900" i="1"/>
              <a:t>Netherlands Journal of Housing and the Built Environment</a:t>
            </a:r>
            <a:r>
              <a:rPr lang="en-US" sz="900"/>
              <a:t>, </a:t>
            </a:r>
            <a:r>
              <a:rPr lang="en-US" sz="900" i="1"/>
              <a:t>12</a:t>
            </a:r>
            <a:r>
              <a:rPr lang="en-US" sz="900"/>
              <a:t>(1), 57–75. https://www.jstor.org/stable/41107681</a:t>
            </a:r>
          </a:p>
          <a:p>
            <a:pPr marL="0" indent="0">
              <a:buNone/>
            </a:pPr>
            <a:endParaRPr lang="de-DE" sz="900"/>
          </a:p>
        </p:txBody>
      </p:sp>
    </p:spTree>
    <p:extLst>
      <p:ext uri="{BB962C8B-B14F-4D97-AF65-F5344CB8AC3E}">
        <p14:creationId xmlns:p14="http://schemas.microsoft.com/office/powerpoint/2010/main" val="2322719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CB19FB-7C96-4FEC-9331-E826E4E36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lage of a city and a pool&#10;&#10;Description automatically generated">
            <a:extLst>
              <a:ext uri="{FF2B5EF4-FFF2-40B4-BE49-F238E27FC236}">
                <a16:creationId xmlns:a16="http://schemas.microsoft.com/office/drawing/2014/main" id="{0C285693-BC44-F944-A6D3-B37E901BE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527" r="-1" b="11401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F071BB7-867E-46A9-A7C2-3FCB28CB8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810"/>
            <a:ext cx="12192000" cy="6858000"/>
            <a:chOff x="0" y="-3810"/>
            <a:chExt cx="12192000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FF0FCAE-6984-42EA-83CB-9F69F24A3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4102025 w 8273365"/>
                <a:gd name="connsiteY0" fmla="*/ 169161 h 6858000"/>
                <a:gd name="connsiteX1" fmla="*/ 1827641 w 8273365"/>
                <a:gd name="connsiteY1" fmla="*/ 1129498 h 6858000"/>
                <a:gd name="connsiteX2" fmla="*/ 1132950 w 8273365"/>
                <a:gd name="connsiteY2" fmla="*/ 2178191 h 6858000"/>
                <a:gd name="connsiteX3" fmla="*/ 877835 w 8273365"/>
                <a:gd name="connsiteY3" fmla="*/ 3466345 h 6858000"/>
                <a:gd name="connsiteX4" fmla="*/ 1089650 w 8273365"/>
                <a:gd name="connsiteY4" fmla="*/ 4644934 h 6858000"/>
                <a:gd name="connsiteX5" fmla="*/ 1672144 w 8273365"/>
                <a:gd name="connsiteY5" fmla="*/ 5633505 h 6858000"/>
                <a:gd name="connsiteX6" fmla="*/ 2747751 w 8273365"/>
                <a:gd name="connsiteY6" fmla="*/ 6459556 h 6858000"/>
                <a:gd name="connsiteX7" fmla="*/ 4102171 w 8273365"/>
                <a:gd name="connsiteY7" fmla="*/ 6763529 h 6858000"/>
                <a:gd name="connsiteX8" fmla="*/ 5506765 w 8273365"/>
                <a:gd name="connsiteY8" fmla="*/ 5818405 h 6858000"/>
                <a:gd name="connsiteX9" fmla="*/ 5914160 w 8273365"/>
                <a:gd name="connsiteY9" fmla="*/ 5382925 h 6858000"/>
                <a:gd name="connsiteX10" fmla="*/ 6891758 w 8273365"/>
                <a:gd name="connsiteY10" fmla="*/ 4677848 h 6858000"/>
                <a:gd name="connsiteX11" fmla="*/ 7158868 w 8273365"/>
                <a:gd name="connsiteY11" fmla="*/ 4511965 h 6858000"/>
                <a:gd name="connsiteX12" fmla="*/ 7306320 w 8273365"/>
                <a:gd name="connsiteY12" fmla="*/ 4179467 h 6858000"/>
                <a:gd name="connsiteX13" fmla="*/ 7315828 w 8273365"/>
                <a:gd name="connsiteY13" fmla="*/ 2884730 h 6858000"/>
                <a:gd name="connsiteX14" fmla="*/ 6704519 w 8273365"/>
                <a:gd name="connsiteY14" fmla="*/ 1640752 h 6858000"/>
                <a:gd name="connsiteX15" fmla="*/ 5471805 w 8273365"/>
                <a:gd name="connsiteY15" fmla="*/ 563096 h 6858000"/>
                <a:gd name="connsiteX16" fmla="*/ 4102025 w 8273365"/>
                <a:gd name="connsiteY16" fmla="*/ 169161 h 6858000"/>
                <a:gd name="connsiteX17" fmla="*/ 1815426 w 8273365"/>
                <a:gd name="connsiteY17" fmla="*/ 0 h 6858000"/>
                <a:gd name="connsiteX18" fmla="*/ 6228114 w 8273365"/>
                <a:gd name="connsiteY18" fmla="*/ 0 h 6858000"/>
                <a:gd name="connsiteX19" fmla="*/ 6378838 w 8273365"/>
                <a:gd name="connsiteY19" fmla="*/ 104569 h 6858000"/>
                <a:gd name="connsiteX20" fmla="*/ 8151535 w 8273365"/>
                <a:gd name="connsiteY20" fmla="*/ 4415712 h 6858000"/>
                <a:gd name="connsiteX21" fmla="*/ 6540097 w 8273365"/>
                <a:gd name="connsiteY21" fmla="*/ 5998038 h 6858000"/>
                <a:gd name="connsiteX22" fmla="*/ 5741125 w 8273365"/>
                <a:gd name="connsiteY22" fmla="*/ 6849976 h 6858000"/>
                <a:gd name="connsiteX23" fmla="*/ 5732797 w 8273365"/>
                <a:gd name="connsiteY23" fmla="*/ 6858000 h 6858000"/>
                <a:gd name="connsiteX24" fmla="*/ 1711956 w 8273365"/>
                <a:gd name="connsiteY24" fmla="*/ 6858000 h 6858000"/>
                <a:gd name="connsiteX25" fmla="*/ 1631859 w 8273365"/>
                <a:gd name="connsiteY25" fmla="*/ 6799706 h 6858000"/>
                <a:gd name="connsiteX26" fmla="*/ 1004515 w 8273365"/>
                <a:gd name="connsiteY26" fmla="*/ 6203417 h 6858000"/>
                <a:gd name="connsiteX27" fmla="*/ 0 w 8273365"/>
                <a:gd name="connsiteY27" fmla="*/ 3466345 h 6858000"/>
                <a:gd name="connsiteX28" fmla="*/ 1808555 w 8273365"/>
                <a:gd name="connsiteY28" fmla="*/ 44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273365" h="6858000">
                  <a:moveTo>
                    <a:pt x="4102025" y="169161"/>
                  </a:moveTo>
                  <a:cubicBezTo>
                    <a:pt x="3243792" y="169161"/>
                    <a:pt x="2435879" y="510143"/>
                    <a:pt x="1827641" y="1129498"/>
                  </a:cubicBezTo>
                  <a:cubicBezTo>
                    <a:pt x="1529958" y="1432447"/>
                    <a:pt x="1296200" y="1785278"/>
                    <a:pt x="1132950" y="2178191"/>
                  </a:cubicBezTo>
                  <a:cubicBezTo>
                    <a:pt x="963703" y="2585585"/>
                    <a:pt x="877835" y="3019017"/>
                    <a:pt x="877835" y="3466345"/>
                  </a:cubicBezTo>
                  <a:cubicBezTo>
                    <a:pt x="877835" y="3873007"/>
                    <a:pt x="949074" y="4269431"/>
                    <a:pt x="1089650" y="4644934"/>
                  </a:cubicBezTo>
                  <a:cubicBezTo>
                    <a:pt x="1225254" y="5007127"/>
                    <a:pt x="1421271" y="5339626"/>
                    <a:pt x="1672144" y="5633505"/>
                  </a:cubicBezTo>
                  <a:cubicBezTo>
                    <a:pt x="1968657" y="5980924"/>
                    <a:pt x="2340649" y="6266465"/>
                    <a:pt x="2747751" y="6459556"/>
                  </a:cubicBezTo>
                  <a:cubicBezTo>
                    <a:pt x="3172991" y="6661277"/>
                    <a:pt x="3628659" y="6763529"/>
                    <a:pt x="4102171" y="6763529"/>
                  </a:cubicBezTo>
                  <a:cubicBezTo>
                    <a:pt x="4621030" y="6763529"/>
                    <a:pt x="4940657" y="6439515"/>
                    <a:pt x="5506765" y="5818405"/>
                  </a:cubicBezTo>
                  <a:cubicBezTo>
                    <a:pt x="5636225" y="5676365"/>
                    <a:pt x="5770072" y="5529498"/>
                    <a:pt x="5914160" y="5382925"/>
                  </a:cubicBezTo>
                  <a:cubicBezTo>
                    <a:pt x="6290981" y="4999374"/>
                    <a:pt x="6638252" y="4813450"/>
                    <a:pt x="6891758" y="4677848"/>
                  </a:cubicBezTo>
                  <a:cubicBezTo>
                    <a:pt x="7016098" y="4611144"/>
                    <a:pt x="7114398" y="4558629"/>
                    <a:pt x="7158868" y="4511965"/>
                  </a:cubicBezTo>
                  <a:cubicBezTo>
                    <a:pt x="7208604" y="4459742"/>
                    <a:pt x="7260974" y="4341693"/>
                    <a:pt x="7306320" y="4179467"/>
                  </a:cubicBezTo>
                  <a:cubicBezTo>
                    <a:pt x="7422466" y="3764174"/>
                    <a:pt x="7425540" y="3328547"/>
                    <a:pt x="7315828" y="2884730"/>
                  </a:cubicBezTo>
                  <a:cubicBezTo>
                    <a:pt x="7210506" y="2459197"/>
                    <a:pt x="6999129" y="2028984"/>
                    <a:pt x="6704519" y="1640752"/>
                  </a:cubicBezTo>
                  <a:cubicBezTo>
                    <a:pt x="6369826" y="1199861"/>
                    <a:pt x="5943562" y="827136"/>
                    <a:pt x="5471805" y="563096"/>
                  </a:cubicBezTo>
                  <a:cubicBezTo>
                    <a:pt x="5011311" y="305349"/>
                    <a:pt x="4537651" y="169161"/>
                    <a:pt x="4102025" y="169161"/>
                  </a:cubicBezTo>
                  <a:close/>
                  <a:moveTo>
                    <a:pt x="1815426" y="0"/>
                  </a:moveTo>
                  <a:lnTo>
                    <a:pt x="6228114" y="0"/>
                  </a:lnTo>
                  <a:lnTo>
                    <a:pt x="6378838" y="104569"/>
                  </a:lnTo>
                  <a:cubicBezTo>
                    <a:pt x="7701449" y="1070221"/>
                    <a:pt x="8614337" y="2759472"/>
                    <a:pt x="8151535" y="4415712"/>
                  </a:cubicBezTo>
                  <a:cubicBezTo>
                    <a:pt x="7841710" y="5524525"/>
                    <a:pt x="7282330" y="5242495"/>
                    <a:pt x="6540097" y="5998038"/>
                  </a:cubicBezTo>
                  <a:cubicBezTo>
                    <a:pt x="6261706" y="6281367"/>
                    <a:pt x="6008555" y="6583271"/>
                    <a:pt x="5741125" y="6849976"/>
                  </a:cubicBezTo>
                  <a:lnTo>
                    <a:pt x="5732797" y="6858000"/>
                  </a:lnTo>
                  <a:lnTo>
                    <a:pt x="1711956" y="6858000"/>
                  </a:lnTo>
                  <a:lnTo>
                    <a:pt x="1631859" y="6799706"/>
                  </a:lnTo>
                  <a:cubicBezTo>
                    <a:pt x="1402830" y="6623620"/>
                    <a:pt x="1192523" y="6423644"/>
                    <a:pt x="1004515" y="6203417"/>
                  </a:cubicBezTo>
                  <a:cubicBezTo>
                    <a:pt x="378870" y="5470546"/>
                    <a:pt x="0" y="4513427"/>
                    <a:pt x="0" y="3466345"/>
                  </a:cubicBezTo>
                  <a:cubicBezTo>
                    <a:pt x="0" y="2025290"/>
                    <a:pt x="717408" y="754744"/>
                    <a:pt x="1808555" y="448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EEDAA96-38BD-4AC0-8E5F-CF74F5C71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1616062 w 8273365"/>
                <a:gd name="connsiteY0" fmla="*/ 0 h 6858000"/>
                <a:gd name="connsiteX1" fmla="*/ 3206514 w 8273365"/>
                <a:gd name="connsiteY1" fmla="*/ 0 h 6858000"/>
                <a:gd name="connsiteX2" fmla="*/ 3122517 w 8273365"/>
                <a:gd name="connsiteY2" fmla="*/ 23655 h 6858000"/>
                <a:gd name="connsiteX3" fmla="*/ 1723196 w 8273365"/>
                <a:gd name="connsiteY3" fmla="*/ 880747 h 6858000"/>
                <a:gd name="connsiteX4" fmla="*/ 997786 w 8273365"/>
                <a:gd name="connsiteY4" fmla="*/ 1975811 h 6858000"/>
                <a:gd name="connsiteX5" fmla="*/ 731408 w 8273365"/>
                <a:gd name="connsiteY5" fmla="*/ 3320136 h 6858000"/>
                <a:gd name="connsiteX6" fmla="*/ 952731 w 8273365"/>
                <a:gd name="connsiteY6" fmla="*/ 4550071 h 6858000"/>
                <a:gd name="connsiteX7" fmla="*/ 1560970 w 8273365"/>
                <a:gd name="connsiteY7" fmla="*/ 5582379 h 6858000"/>
                <a:gd name="connsiteX8" fmla="*/ 2685142 w 8273365"/>
                <a:gd name="connsiteY8" fmla="*/ 6445587 h 6858000"/>
                <a:gd name="connsiteX9" fmla="*/ 4102171 w 8273365"/>
                <a:gd name="connsiteY9" fmla="*/ 6763602 h 6858000"/>
                <a:gd name="connsiteX10" fmla="*/ 4840307 w 8273365"/>
                <a:gd name="connsiteY10" fmla="*/ 6518434 h 6858000"/>
                <a:gd name="connsiteX11" fmla="*/ 5614867 w 8273365"/>
                <a:gd name="connsiteY11" fmla="*/ 5770643 h 6858000"/>
                <a:gd name="connsiteX12" fmla="*/ 6018458 w 8273365"/>
                <a:gd name="connsiteY12" fmla="*/ 5339114 h 6858000"/>
                <a:gd name="connsiteX13" fmla="*/ 6960802 w 8273365"/>
                <a:gd name="connsiteY13" fmla="*/ 4660514 h 6858000"/>
                <a:gd name="connsiteX14" fmla="*/ 7264776 w 8273365"/>
                <a:gd name="connsiteY14" fmla="*/ 4466544 h 6858000"/>
                <a:gd name="connsiteX15" fmla="*/ 7447190 w 8273365"/>
                <a:gd name="connsiteY15" fmla="*/ 4072462 h 6858000"/>
                <a:gd name="connsiteX16" fmla="*/ 7457722 w 8273365"/>
                <a:gd name="connsiteY16" fmla="*/ 2703268 h 6858000"/>
                <a:gd name="connsiteX17" fmla="*/ 6820959 w 8273365"/>
                <a:gd name="connsiteY17" fmla="*/ 1406044 h 6858000"/>
                <a:gd name="connsiteX18" fmla="*/ 5543190 w 8273365"/>
                <a:gd name="connsiteY18" fmla="*/ 289185 h 6858000"/>
                <a:gd name="connsiteX19" fmla="*/ 4996775 w 8273365"/>
                <a:gd name="connsiteY19" fmla="*/ 40060 h 6858000"/>
                <a:gd name="connsiteX20" fmla="*/ 4871645 w 8273365"/>
                <a:gd name="connsiteY20" fmla="*/ 0 h 6858000"/>
                <a:gd name="connsiteX21" fmla="*/ 6433093 w 8273365"/>
                <a:gd name="connsiteY21" fmla="*/ 0 h 6858000"/>
                <a:gd name="connsiteX22" fmla="*/ 6564891 w 8273365"/>
                <a:gd name="connsiteY22" fmla="*/ 101152 h 6858000"/>
                <a:gd name="connsiteX23" fmla="*/ 8151535 w 8273365"/>
                <a:gd name="connsiteY23" fmla="*/ 4269504 h 6858000"/>
                <a:gd name="connsiteX24" fmla="*/ 6540097 w 8273365"/>
                <a:gd name="connsiteY24" fmla="*/ 5851830 h 6858000"/>
                <a:gd name="connsiteX25" fmla="*/ 5606037 w 8273365"/>
                <a:gd name="connsiteY25" fmla="*/ 6833938 h 6858000"/>
                <a:gd name="connsiteX26" fmla="*/ 5578888 w 8273365"/>
                <a:gd name="connsiteY26" fmla="*/ 6858000 h 6858000"/>
                <a:gd name="connsiteX27" fmla="*/ 1925521 w 8273365"/>
                <a:gd name="connsiteY27" fmla="*/ 6858000 h 6858000"/>
                <a:gd name="connsiteX28" fmla="*/ 1807085 w 8273365"/>
                <a:gd name="connsiteY28" fmla="*/ 6781026 h 6858000"/>
                <a:gd name="connsiteX29" fmla="*/ 1004515 w 8273365"/>
                <a:gd name="connsiteY29" fmla="*/ 6057209 h 6858000"/>
                <a:gd name="connsiteX30" fmla="*/ 0 w 8273365"/>
                <a:gd name="connsiteY30" fmla="*/ 3320136 h 6858000"/>
                <a:gd name="connsiteX31" fmla="*/ 1492767 w 8273365"/>
                <a:gd name="connsiteY31" fmla="*/ 9861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73365" h="6858000">
                  <a:moveTo>
                    <a:pt x="1616062" y="0"/>
                  </a:moveTo>
                  <a:lnTo>
                    <a:pt x="3206514" y="0"/>
                  </a:lnTo>
                  <a:lnTo>
                    <a:pt x="3122517" y="23655"/>
                  </a:lnTo>
                  <a:cubicBezTo>
                    <a:pt x="2599902" y="185042"/>
                    <a:pt x="2120807" y="476097"/>
                    <a:pt x="1723196" y="880747"/>
                  </a:cubicBezTo>
                  <a:cubicBezTo>
                    <a:pt x="1412348" y="1197008"/>
                    <a:pt x="1168351" y="1565490"/>
                    <a:pt x="997786" y="1975811"/>
                  </a:cubicBezTo>
                  <a:cubicBezTo>
                    <a:pt x="821078" y="2401050"/>
                    <a:pt x="731408" y="2853352"/>
                    <a:pt x="731408" y="3320136"/>
                  </a:cubicBezTo>
                  <a:cubicBezTo>
                    <a:pt x="731408" y="3744353"/>
                    <a:pt x="805864" y="4158182"/>
                    <a:pt x="952731" y="4550071"/>
                  </a:cubicBezTo>
                  <a:cubicBezTo>
                    <a:pt x="1094331" y="4928208"/>
                    <a:pt x="1298980" y="5275627"/>
                    <a:pt x="1560970" y="5582379"/>
                  </a:cubicBezTo>
                  <a:cubicBezTo>
                    <a:pt x="1870793" y="5945304"/>
                    <a:pt x="2259610" y="6243718"/>
                    <a:pt x="2685142" y="6445587"/>
                  </a:cubicBezTo>
                  <a:cubicBezTo>
                    <a:pt x="3130131" y="6656669"/>
                    <a:pt x="3606861" y="6763602"/>
                    <a:pt x="4102171" y="6763602"/>
                  </a:cubicBezTo>
                  <a:cubicBezTo>
                    <a:pt x="4371914" y="6763602"/>
                    <a:pt x="4599528" y="6687974"/>
                    <a:pt x="4840307" y="6518434"/>
                  </a:cubicBezTo>
                  <a:cubicBezTo>
                    <a:pt x="5099811" y="6335729"/>
                    <a:pt x="5349951" y="6061159"/>
                    <a:pt x="5614867" y="5770643"/>
                  </a:cubicBezTo>
                  <a:cubicBezTo>
                    <a:pt x="5743449" y="5629628"/>
                    <a:pt x="5876273" y="5483786"/>
                    <a:pt x="6018458" y="5339114"/>
                  </a:cubicBezTo>
                  <a:cubicBezTo>
                    <a:pt x="6379773" y="4971361"/>
                    <a:pt x="6715635" y="4791728"/>
                    <a:pt x="6960802" y="4660514"/>
                  </a:cubicBezTo>
                  <a:cubicBezTo>
                    <a:pt x="7116154" y="4577280"/>
                    <a:pt x="7206994" y="4527251"/>
                    <a:pt x="7264776" y="4466544"/>
                  </a:cubicBezTo>
                  <a:cubicBezTo>
                    <a:pt x="7332650" y="4395306"/>
                    <a:pt x="7394089" y="4262628"/>
                    <a:pt x="7447190" y="4072462"/>
                  </a:cubicBezTo>
                  <a:cubicBezTo>
                    <a:pt x="7570066" y="3632594"/>
                    <a:pt x="7573576" y="3171954"/>
                    <a:pt x="7457722" y="2703268"/>
                  </a:cubicBezTo>
                  <a:cubicBezTo>
                    <a:pt x="7347718" y="2258572"/>
                    <a:pt x="7127565" y="1810073"/>
                    <a:pt x="6820959" y="1406044"/>
                  </a:cubicBezTo>
                  <a:cubicBezTo>
                    <a:pt x="6474271" y="949207"/>
                    <a:pt x="6032355" y="563024"/>
                    <a:pt x="5543190" y="289185"/>
                  </a:cubicBezTo>
                  <a:cubicBezTo>
                    <a:pt x="5362386" y="187977"/>
                    <a:pt x="5179299" y="104665"/>
                    <a:pt x="4996775" y="40060"/>
                  </a:cubicBezTo>
                  <a:lnTo>
                    <a:pt x="4871645" y="0"/>
                  </a:lnTo>
                  <a:lnTo>
                    <a:pt x="6433093" y="0"/>
                  </a:lnTo>
                  <a:lnTo>
                    <a:pt x="6564891" y="101152"/>
                  </a:lnTo>
                  <a:cubicBezTo>
                    <a:pt x="7785271" y="1084819"/>
                    <a:pt x="8592299" y="2692132"/>
                    <a:pt x="8151535" y="4269504"/>
                  </a:cubicBezTo>
                  <a:cubicBezTo>
                    <a:pt x="7841710" y="5378317"/>
                    <a:pt x="7282330" y="5096287"/>
                    <a:pt x="6540097" y="5851830"/>
                  </a:cubicBezTo>
                  <a:cubicBezTo>
                    <a:pt x="6215307" y="6182380"/>
                    <a:pt x="5924872" y="6538214"/>
                    <a:pt x="5606037" y="6833938"/>
                  </a:cubicBezTo>
                  <a:lnTo>
                    <a:pt x="5578888" y="6858000"/>
                  </a:lnTo>
                  <a:lnTo>
                    <a:pt x="1925521" y="6858000"/>
                  </a:lnTo>
                  <a:lnTo>
                    <a:pt x="1807085" y="6781026"/>
                  </a:lnTo>
                  <a:cubicBezTo>
                    <a:pt x="1509378" y="6576133"/>
                    <a:pt x="1239525" y="6332492"/>
                    <a:pt x="1004515" y="6057209"/>
                  </a:cubicBezTo>
                  <a:cubicBezTo>
                    <a:pt x="378870" y="5324338"/>
                    <a:pt x="0" y="4367220"/>
                    <a:pt x="0" y="3320136"/>
                  </a:cubicBezTo>
                  <a:cubicBezTo>
                    <a:pt x="0" y="2023187"/>
                    <a:pt x="581101" y="864350"/>
                    <a:pt x="1492767" y="986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00679E-B592-4134-AC05-8EC80BBC4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37594" y="-3810"/>
              <a:ext cx="8219860" cy="6858000"/>
            </a:xfrm>
            <a:custGeom>
              <a:avLst/>
              <a:gdLst>
                <a:gd name="connsiteX0" fmla="*/ 5534366 w 8219860"/>
                <a:gd name="connsiteY0" fmla="*/ 0 h 6858000"/>
                <a:gd name="connsiteX1" fmla="*/ 6263243 w 8219860"/>
                <a:gd name="connsiteY1" fmla="*/ 0 h 6858000"/>
                <a:gd name="connsiteX2" fmla="*/ 6295307 w 8219860"/>
                <a:gd name="connsiteY2" fmla="*/ 21377 h 6858000"/>
                <a:gd name="connsiteX3" fmla="*/ 6907056 w 8219860"/>
                <a:gd name="connsiteY3" fmla="*/ 522976 h 6858000"/>
                <a:gd name="connsiteX4" fmla="*/ 7434107 w 8219860"/>
                <a:gd name="connsiteY4" fmla="*/ 1119513 h 6858000"/>
                <a:gd name="connsiteX5" fmla="*/ 7856130 w 8219860"/>
                <a:gd name="connsiteY5" fmla="*/ 1802940 h 6858000"/>
                <a:gd name="connsiteX6" fmla="*/ 8019380 w 8219860"/>
                <a:gd name="connsiteY6" fmla="*/ 2174201 h 6858000"/>
                <a:gd name="connsiteX7" fmla="*/ 8054634 w 8219860"/>
                <a:gd name="connsiteY7" fmla="*/ 2269723 h 6858000"/>
                <a:gd name="connsiteX8" fmla="*/ 8086962 w 8219860"/>
                <a:gd name="connsiteY8" fmla="*/ 2366562 h 6858000"/>
                <a:gd name="connsiteX9" fmla="*/ 8115633 w 8219860"/>
                <a:gd name="connsiteY9" fmla="*/ 2464717 h 6858000"/>
                <a:gd name="connsiteX10" fmla="*/ 8140794 w 8219860"/>
                <a:gd name="connsiteY10" fmla="*/ 2563895 h 6858000"/>
                <a:gd name="connsiteX11" fmla="*/ 8218615 w 8219860"/>
                <a:gd name="connsiteY11" fmla="*/ 3378975 h 6858000"/>
                <a:gd name="connsiteX12" fmla="*/ 8175170 w 8219860"/>
                <a:gd name="connsiteY12" fmla="*/ 3786370 h 6858000"/>
                <a:gd name="connsiteX13" fmla="*/ 8073943 w 8219860"/>
                <a:gd name="connsiteY13" fmla="*/ 4180891 h 6858000"/>
                <a:gd name="connsiteX14" fmla="*/ 7939071 w 8219860"/>
                <a:gd name="connsiteY14" fmla="*/ 4562246 h 6858000"/>
                <a:gd name="connsiteX15" fmla="*/ 7854229 w 8219860"/>
                <a:gd name="connsiteY15" fmla="*/ 4751828 h 6858000"/>
                <a:gd name="connsiteX16" fmla="*/ 7745102 w 8219860"/>
                <a:gd name="connsiteY16" fmla="*/ 4936435 h 6858000"/>
                <a:gd name="connsiteX17" fmla="*/ 7605403 w 8219860"/>
                <a:gd name="connsiteY17" fmla="*/ 5106852 h 6858000"/>
                <a:gd name="connsiteX18" fmla="*/ 7524949 w 8219860"/>
                <a:gd name="connsiteY18" fmla="*/ 5182481 h 6858000"/>
                <a:gd name="connsiteX19" fmla="*/ 7440106 w 8219860"/>
                <a:gd name="connsiteY19" fmla="*/ 5250208 h 6858000"/>
                <a:gd name="connsiteX20" fmla="*/ 7101758 w 8219860"/>
                <a:gd name="connsiteY20" fmla="*/ 5463633 h 6858000"/>
                <a:gd name="connsiteX21" fmla="*/ 6804366 w 8219860"/>
                <a:gd name="connsiteY21" fmla="*/ 5657895 h 6858000"/>
                <a:gd name="connsiteX22" fmla="*/ 6671103 w 8219860"/>
                <a:gd name="connsiteY22" fmla="*/ 5765704 h 6858000"/>
                <a:gd name="connsiteX23" fmla="*/ 6545887 w 8219860"/>
                <a:gd name="connsiteY23" fmla="*/ 5882583 h 6858000"/>
                <a:gd name="connsiteX24" fmla="*/ 6485473 w 8219860"/>
                <a:gd name="connsiteY24" fmla="*/ 5945046 h 6858000"/>
                <a:gd name="connsiteX25" fmla="*/ 6423303 w 8219860"/>
                <a:gd name="connsiteY25" fmla="*/ 6011604 h 6858000"/>
                <a:gd name="connsiteX26" fmla="*/ 6298672 w 8219860"/>
                <a:gd name="connsiteY26" fmla="*/ 6146768 h 6858000"/>
                <a:gd name="connsiteX27" fmla="*/ 6040923 w 8219860"/>
                <a:gd name="connsiteY27" fmla="*/ 6418997 h 6858000"/>
                <a:gd name="connsiteX28" fmla="*/ 5907662 w 8219860"/>
                <a:gd name="connsiteY28" fmla="*/ 6555769 h 6858000"/>
                <a:gd name="connsiteX29" fmla="*/ 5769864 w 8219860"/>
                <a:gd name="connsiteY29" fmla="*/ 6691081 h 6858000"/>
                <a:gd name="connsiteX30" fmla="*/ 5581270 w 8219860"/>
                <a:gd name="connsiteY30" fmla="*/ 6858000 h 6858000"/>
                <a:gd name="connsiteX31" fmla="*/ 5057635 w 8219860"/>
                <a:gd name="connsiteY31" fmla="*/ 6858000 h 6858000"/>
                <a:gd name="connsiteX32" fmla="*/ 5112401 w 8219860"/>
                <a:gd name="connsiteY32" fmla="*/ 6812805 h 6858000"/>
                <a:gd name="connsiteX33" fmla="*/ 5241495 w 8219860"/>
                <a:gd name="connsiteY33" fmla="*/ 6689617 h 6858000"/>
                <a:gd name="connsiteX34" fmla="*/ 5485639 w 8219860"/>
                <a:gd name="connsiteY34" fmla="*/ 6421192 h 6858000"/>
                <a:gd name="connsiteX35" fmla="*/ 5603981 w 8219860"/>
                <a:gd name="connsiteY35" fmla="*/ 6279592 h 6858000"/>
                <a:gd name="connsiteX36" fmla="*/ 5722615 w 8219860"/>
                <a:gd name="connsiteY36" fmla="*/ 6135503 h 6858000"/>
                <a:gd name="connsiteX37" fmla="*/ 5967636 w 8219860"/>
                <a:gd name="connsiteY37" fmla="*/ 5845135 h 6858000"/>
                <a:gd name="connsiteX38" fmla="*/ 6099583 w 8219860"/>
                <a:gd name="connsiteY38" fmla="*/ 5703828 h 6858000"/>
                <a:gd name="connsiteX39" fmla="*/ 6168189 w 8219860"/>
                <a:gd name="connsiteY39" fmla="*/ 5634490 h 6858000"/>
                <a:gd name="connsiteX40" fmla="*/ 6241769 w 8219860"/>
                <a:gd name="connsiteY40" fmla="*/ 5564129 h 6858000"/>
                <a:gd name="connsiteX41" fmla="*/ 6567684 w 8219860"/>
                <a:gd name="connsiteY41" fmla="*/ 5312962 h 6858000"/>
                <a:gd name="connsiteX42" fmla="*/ 6918466 w 8219860"/>
                <a:gd name="connsiteY42" fmla="*/ 5121628 h 6858000"/>
                <a:gd name="connsiteX43" fmla="*/ 7084202 w 8219860"/>
                <a:gd name="connsiteY43" fmla="*/ 5039856 h 6858000"/>
                <a:gd name="connsiteX44" fmla="*/ 7231508 w 8219860"/>
                <a:gd name="connsiteY44" fmla="*/ 4955159 h 6858000"/>
                <a:gd name="connsiteX45" fmla="*/ 7455757 w 8219860"/>
                <a:gd name="connsiteY45" fmla="*/ 4736907 h 6858000"/>
                <a:gd name="connsiteX46" fmla="*/ 7597796 w 8219860"/>
                <a:gd name="connsiteY46" fmla="*/ 4437761 h 6858000"/>
                <a:gd name="connsiteX47" fmla="*/ 7667720 w 8219860"/>
                <a:gd name="connsiteY47" fmla="*/ 4093562 h 6858000"/>
                <a:gd name="connsiteX48" fmla="*/ 7680008 w 8219860"/>
                <a:gd name="connsiteY48" fmla="*/ 3742632 h 6858000"/>
                <a:gd name="connsiteX49" fmla="*/ 7657188 w 8219860"/>
                <a:gd name="connsiteY49" fmla="*/ 3396237 h 6858000"/>
                <a:gd name="connsiteX50" fmla="*/ 7604818 w 8219860"/>
                <a:gd name="connsiteY50" fmla="*/ 3055255 h 6858000"/>
                <a:gd name="connsiteX51" fmla="*/ 7522900 w 8219860"/>
                <a:gd name="connsiteY51" fmla="*/ 2720270 h 6858000"/>
                <a:gd name="connsiteX52" fmla="*/ 7299968 w 8219860"/>
                <a:gd name="connsiteY52" fmla="*/ 2062442 h 6858000"/>
                <a:gd name="connsiteX53" fmla="*/ 6971566 w 8219860"/>
                <a:gd name="connsiteY53" fmla="*/ 1438698 h 6858000"/>
                <a:gd name="connsiteX54" fmla="*/ 6771307 w 8219860"/>
                <a:gd name="connsiteY54" fmla="*/ 1144380 h 6858000"/>
                <a:gd name="connsiteX55" fmla="*/ 6547935 w 8219860"/>
                <a:gd name="connsiteY55" fmla="*/ 865129 h 6858000"/>
                <a:gd name="connsiteX56" fmla="*/ 6037997 w 8219860"/>
                <a:gd name="connsiteY56" fmla="*/ 359872 h 6858000"/>
                <a:gd name="connsiteX57" fmla="*/ 5602369 w 8219860"/>
                <a:gd name="connsiteY57" fmla="*/ 40572 h 6858000"/>
                <a:gd name="connsiteX58" fmla="*/ 1689206 w 8219860"/>
                <a:gd name="connsiteY58" fmla="*/ 0 h 6858000"/>
                <a:gd name="connsiteX59" fmla="*/ 2580244 w 8219860"/>
                <a:gd name="connsiteY59" fmla="*/ 0 h 6858000"/>
                <a:gd name="connsiteX60" fmla="*/ 2556490 w 8219860"/>
                <a:gd name="connsiteY60" fmla="*/ 13997 h 6858000"/>
                <a:gd name="connsiteX61" fmla="*/ 2125407 w 8219860"/>
                <a:gd name="connsiteY61" fmla="*/ 323156 h 6858000"/>
                <a:gd name="connsiteX62" fmla="*/ 1859322 w 8219860"/>
                <a:gd name="connsiteY62" fmla="*/ 553842 h 6858000"/>
                <a:gd name="connsiteX63" fmla="*/ 1607425 w 8219860"/>
                <a:gd name="connsiteY63" fmla="*/ 799741 h 6858000"/>
                <a:gd name="connsiteX64" fmla="*/ 861829 w 8219860"/>
                <a:gd name="connsiteY64" fmla="*/ 1987400 h 6858000"/>
                <a:gd name="connsiteX65" fmla="*/ 661422 w 8219860"/>
                <a:gd name="connsiteY65" fmla="*/ 2660149 h 6858000"/>
                <a:gd name="connsiteX66" fmla="*/ 608323 w 8219860"/>
                <a:gd name="connsiteY66" fmla="*/ 3006544 h 6858000"/>
                <a:gd name="connsiteX67" fmla="*/ 584625 w 8219860"/>
                <a:gd name="connsiteY67" fmla="*/ 3355571 h 6858000"/>
                <a:gd name="connsiteX68" fmla="*/ 589891 w 8219860"/>
                <a:gd name="connsiteY68" fmla="*/ 3705330 h 6858000"/>
                <a:gd name="connsiteX69" fmla="*/ 623389 w 8219860"/>
                <a:gd name="connsiteY69" fmla="*/ 4053626 h 6858000"/>
                <a:gd name="connsiteX70" fmla="*/ 787078 w 8219860"/>
                <a:gd name="connsiteY70" fmla="*/ 4735736 h 6858000"/>
                <a:gd name="connsiteX71" fmla="*/ 1081251 w 8219860"/>
                <a:gd name="connsiteY71" fmla="*/ 5376742 h 6858000"/>
                <a:gd name="connsiteX72" fmla="*/ 1274196 w 8219860"/>
                <a:gd name="connsiteY72" fmla="*/ 5674278 h 6858000"/>
                <a:gd name="connsiteX73" fmla="*/ 1381274 w 8219860"/>
                <a:gd name="connsiteY73" fmla="*/ 5816170 h 6858000"/>
                <a:gd name="connsiteX74" fmla="*/ 1495959 w 8219860"/>
                <a:gd name="connsiteY74" fmla="*/ 5953677 h 6858000"/>
                <a:gd name="connsiteX75" fmla="*/ 2013356 w 8219860"/>
                <a:gd name="connsiteY75" fmla="*/ 6450448 h 6858000"/>
                <a:gd name="connsiteX76" fmla="*/ 2083865 w 8219860"/>
                <a:gd name="connsiteY76" fmla="*/ 6506327 h 6858000"/>
                <a:gd name="connsiteX77" fmla="*/ 2155688 w 8219860"/>
                <a:gd name="connsiteY77" fmla="*/ 6560744 h 6858000"/>
                <a:gd name="connsiteX78" fmla="*/ 2228537 w 8219860"/>
                <a:gd name="connsiteY78" fmla="*/ 6613844 h 6858000"/>
                <a:gd name="connsiteX79" fmla="*/ 2302700 w 8219860"/>
                <a:gd name="connsiteY79" fmla="*/ 6665190 h 6858000"/>
                <a:gd name="connsiteX80" fmla="*/ 2610915 w 8219860"/>
                <a:gd name="connsiteY80" fmla="*/ 6853454 h 6858000"/>
                <a:gd name="connsiteX81" fmla="*/ 2619731 w 8219860"/>
                <a:gd name="connsiteY81" fmla="*/ 6858000 h 6858000"/>
                <a:gd name="connsiteX82" fmla="*/ 1931408 w 8219860"/>
                <a:gd name="connsiteY82" fmla="*/ 6858000 h 6858000"/>
                <a:gd name="connsiteX83" fmla="*/ 1782231 w 8219860"/>
                <a:gd name="connsiteY83" fmla="*/ 6759101 h 6858000"/>
                <a:gd name="connsiteX84" fmla="*/ 1179844 w 8219860"/>
                <a:gd name="connsiteY84" fmla="*/ 6247262 h 6858000"/>
                <a:gd name="connsiteX85" fmla="*/ 677221 w 8219860"/>
                <a:gd name="connsiteY85" fmla="*/ 5628784 h 6858000"/>
                <a:gd name="connsiteX86" fmla="*/ 302740 w 8219860"/>
                <a:gd name="connsiteY86" fmla="*/ 4919612 h 6858000"/>
                <a:gd name="connsiteX87" fmla="*/ 71615 w 8219860"/>
                <a:gd name="connsiteY87" fmla="*/ 4147685 h 6858000"/>
                <a:gd name="connsiteX88" fmla="*/ 14420 w 8219860"/>
                <a:gd name="connsiteY88" fmla="*/ 3747313 h 6858000"/>
                <a:gd name="connsiteX89" fmla="*/ 815 w 8219860"/>
                <a:gd name="connsiteY89" fmla="*/ 3342991 h 6858000"/>
                <a:gd name="connsiteX90" fmla="*/ 29340 w 8219860"/>
                <a:gd name="connsiteY90" fmla="*/ 2939692 h 6858000"/>
                <a:gd name="connsiteX91" fmla="*/ 97946 w 8219860"/>
                <a:gd name="connsiteY91" fmla="*/ 2541660 h 6858000"/>
                <a:gd name="connsiteX92" fmla="*/ 341358 w 8219860"/>
                <a:gd name="connsiteY92" fmla="*/ 1774268 h 6858000"/>
                <a:gd name="connsiteX93" fmla="*/ 1212758 w 8219860"/>
                <a:gd name="connsiteY93" fmla="*/ 432721 h 6858000"/>
                <a:gd name="connsiteX94" fmla="*/ 1499908 w 8219860"/>
                <a:gd name="connsiteY94" fmla="*/ 150982 h 6858000"/>
                <a:gd name="connsiteX95" fmla="*/ 1655863 w 8219860"/>
                <a:gd name="connsiteY95" fmla="*/ 2359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8219860" h="6858000">
                  <a:moveTo>
                    <a:pt x="5534366" y="0"/>
                  </a:moveTo>
                  <a:lnTo>
                    <a:pt x="6263243" y="0"/>
                  </a:lnTo>
                  <a:lnTo>
                    <a:pt x="6295307" y="21377"/>
                  </a:lnTo>
                  <a:cubicBezTo>
                    <a:pt x="6511218" y="172340"/>
                    <a:pt x="6716597" y="339247"/>
                    <a:pt x="6907056" y="522976"/>
                  </a:cubicBezTo>
                  <a:cubicBezTo>
                    <a:pt x="7097514" y="706706"/>
                    <a:pt x="7274807" y="905503"/>
                    <a:pt x="7434107" y="1119513"/>
                  </a:cubicBezTo>
                  <a:cubicBezTo>
                    <a:pt x="7593992" y="1333084"/>
                    <a:pt x="7735155" y="1562014"/>
                    <a:pt x="7856130" y="1802940"/>
                  </a:cubicBezTo>
                  <a:cubicBezTo>
                    <a:pt x="7916105" y="1923621"/>
                    <a:pt x="7970376" y="2047668"/>
                    <a:pt x="8019380" y="2174201"/>
                  </a:cubicBezTo>
                  <a:cubicBezTo>
                    <a:pt x="8031375" y="2205944"/>
                    <a:pt x="8043808" y="2237541"/>
                    <a:pt x="8054634" y="2269723"/>
                  </a:cubicBezTo>
                  <a:lnTo>
                    <a:pt x="8086962" y="2366562"/>
                  </a:lnTo>
                  <a:lnTo>
                    <a:pt x="8115633" y="2464717"/>
                  </a:lnTo>
                  <a:cubicBezTo>
                    <a:pt x="8124995" y="2497484"/>
                    <a:pt x="8132602" y="2530836"/>
                    <a:pt x="8140794" y="2563895"/>
                  </a:cubicBezTo>
                  <a:cubicBezTo>
                    <a:pt x="8203402" y="2829836"/>
                    <a:pt x="8225636" y="3105576"/>
                    <a:pt x="8218615" y="3378975"/>
                  </a:cubicBezTo>
                  <a:cubicBezTo>
                    <a:pt x="8214958" y="3515749"/>
                    <a:pt x="8200476" y="3652229"/>
                    <a:pt x="8175170" y="3786370"/>
                  </a:cubicBezTo>
                  <a:cubicBezTo>
                    <a:pt x="8149716" y="3920510"/>
                    <a:pt x="8114462" y="4052163"/>
                    <a:pt x="8073943" y="4180891"/>
                  </a:cubicBezTo>
                  <a:cubicBezTo>
                    <a:pt x="8033570" y="4309911"/>
                    <a:pt x="7990270" y="4435421"/>
                    <a:pt x="7939071" y="4562246"/>
                  </a:cubicBezTo>
                  <a:cubicBezTo>
                    <a:pt x="7913472" y="4625587"/>
                    <a:pt x="7885678" y="4688926"/>
                    <a:pt x="7854229" y="4751828"/>
                  </a:cubicBezTo>
                  <a:cubicBezTo>
                    <a:pt x="7822193" y="4814437"/>
                    <a:pt x="7786792" y="4876752"/>
                    <a:pt x="7745102" y="4936435"/>
                  </a:cubicBezTo>
                  <a:cubicBezTo>
                    <a:pt x="7703998" y="4996411"/>
                    <a:pt x="7657040" y="5053899"/>
                    <a:pt x="7605403" y="5106852"/>
                  </a:cubicBezTo>
                  <a:cubicBezTo>
                    <a:pt x="7579512" y="5133183"/>
                    <a:pt x="7552596" y="5158489"/>
                    <a:pt x="7524949" y="5182481"/>
                  </a:cubicBezTo>
                  <a:cubicBezTo>
                    <a:pt x="7497301" y="5206323"/>
                    <a:pt x="7468776" y="5228704"/>
                    <a:pt x="7440106" y="5250208"/>
                  </a:cubicBezTo>
                  <a:cubicBezTo>
                    <a:pt x="7324836" y="5335930"/>
                    <a:pt x="7208103" y="5400146"/>
                    <a:pt x="7101758" y="5463633"/>
                  </a:cubicBezTo>
                  <a:cubicBezTo>
                    <a:pt x="6994825" y="5526533"/>
                    <a:pt x="6896230" y="5588996"/>
                    <a:pt x="6804366" y="5657895"/>
                  </a:cubicBezTo>
                  <a:cubicBezTo>
                    <a:pt x="6758141" y="5691978"/>
                    <a:pt x="6713965" y="5728110"/>
                    <a:pt x="6671103" y="5765704"/>
                  </a:cubicBezTo>
                  <a:cubicBezTo>
                    <a:pt x="6627952" y="5802860"/>
                    <a:pt x="6586408" y="5842209"/>
                    <a:pt x="6545887" y="5882583"/>
                  </a:cubicBezTo>
                  <a:cubicBezTo>
                    <a:pt x="6525407" y="5903062"/>
                    <a:pt x="6506245" y="5923103"/>
                    <a:pt x="6485473" y="5945046"/>
                  </a:cubicBezTo>
                  <a:lnTo>
                    <a:pt x="6423303" y="6011604"/>
                  </a:lnTo>
                  <a:lnTo>
                    <a:pt x="6298672" y="6146768"/>
                  </a:lnTo>
                  <a:cubicBezTo>
                    <a:pt x="6214853" y="6237315"/>
                    <a:pt x="6128400" y="6327572"/>
                    <a:pt x="6040923" y="6418997"/>
                  </a:cubicBezTo>
                  <a:cubicBezTo>
                    <a:pt x="5997186" y="6464637"/>
                    <a:pt x="5952569" y="6510130"/>
                    <a:pt x="5907662" y="6555769"/>
                  </a:cubicBezTo>
                  <a:cubicBezTo>
                    <a:pt x="5862460" y="6601118"/>
                    <a:pt x="5816528" y="6646172"/>
                    <a:pt x="5769864" y="6691081"/>
                  </a:cubicBezTo>
                  <a:lnTo>
                    <a:pt x="5581270" y="6858000"/>
                  </a:lnTo>
                  <a:lnTo>
                    <a:pt x="5057635" y="6858000"/>
                  </a:lnTo>
                  <a:lnTo>
                    <a:pt x="5112401" y="6812805"/>
                  </a:lnTo>
                  <a:cubicBezTo>
                    <a:pt x="5156505" y="6773364"/>
                    <a:pt x="5199439" y="6732113"/>
                    <a:pt x="5241495" y="6689617"/>
                  </a:cubicBezTo>
                  <a:cubicBezTo>
                    <a:pt x="5325753" y="6604628"/>
                    <a:pt x="5405916" y="6513934"/>
                    <a:pt x="5485639" y="6421192"/>
                  </a:cubicBezTo>
                  <a:cubicBezTo>
                    <a:pt x="5525427" y="6374674"/>
                    <a:pt x="5564631" y="6327425"/>
                    <a:pt x="5603981" y="6279592"/>
                  </a:cubicBezTo>
                  <a:lnTo>
                    <a:pt x="5722615" y="6135503"/>
                  </a:lnTo>
                  <a:cubicBezTo>
                    <a:pt x="5802339" y="6038957"/>
                    <a:pt x="5882062" y="5940510"/>
                    <a:pt x="5967636" y="5845135"/>
                  </a:cubicBezTo>
                  <a:cubicBezTo>
                    <a:pt x="6010496" y="5797446"/>
                    <a:pt x="6054381" y="5750345"/>
                    <a:pt x="6099583" y="5703828"/>
                  </a:cubicBezTo>
                  <a:lnTo>
                    <a:pt x="6168189" y="5634490"/>
                  </a:lnTo>
                  <a:cubicBezTo>
                    <a:pt x="6191300" y="5611524"/>
                    <a:pt x="6216754" y="5587094"/>
                    <a:pt x="6241769" y="5564129"/>
                  </a:cubicBezTo>
                  <a:cubicBezTo>
                    <a:pt x="6342117" y="5470948"/>
                    <a:pt x="6452414" y="5386688"/>
                    <a:pt x="6567684" y="5312962"/>
                  </a:cubicBezTo>
                  <a:cubicBezTo>
                    <a:pt x="6682806" y="5238945"/>
                    <a:pt x="6803635" y="5177360"/>
                    <a:pt x="6918466" y="5121628"/>
                  </a:cubicBezTo>
                  <a:cubicBezTo>
                    <a:pt x="6975808" y="5093833"/>
                    <a:pt x="7031688" y="5067211"/>
                    <a:pt x="7084202" y="5039856"/>
                  </a:cubicBezTo>
                  <a:cubicBezTo>
                    <a:pt x="7136864" y="5012793"/>
                    <a:pt x="7186453" y="4985439"/>
                    <a:pt x="7231508" y="4955159"/>
                  </a:cubicBezTo>
                  <a:cubicBezTo>
                    <a:pt x="7322202" y="4895476"/>
                    <a:pt x="7395635" y="4824530"/>
                    <a:pt x="7455757" y="4736907"/>
                  </a:cubicBezTo>
                  <a:cubicBezTo>
                    <a:pt x="7515440" y="4649431"/>
                    <a:pt x="7562543" y="4547326"/>
                    <a:pt x="7597796" y="4437761"/>
                  </a:cubicBezTo>
                  <a:cubicBezTo>
                    <a:pt x="7632758" y="4328343"/>
                    <a:pt x="7655139" y="4210293"/>
                    <a:pt x="7667720" y="4093562"/>
                  </a:cubicBezTo>
                  <a:cubicBezTo>
                    <a:pt x="7679860" y="3976389"/>
                    <a:pt x="7682494" y="3858925"/>
                    <a:pt x="7680008" y="3742632"/>
                  </a:cubicBezTo>
                  <a:cubicBezTo>
                    <a:pt x="7676350" y="3626192"/>
                    <a:pt x="7668451" y="3510776"/>
                    <a:pt x="7657188" y="3396237"/>
                  </a:cubicBezTo>
                  <a:cubicBezTo>
                    <a:pt x="7645923" y="3281699"/>
                    <a:pt x="7628808" y="3167745"/>
                    <a:pt x="7604818" y="3055255"/>
                  </a:cubicBezTo>
                  <a:cubicBezTo>
                    <a:pt x="7581120" y="2942618"/>
                    <a:pt x="7552888" y="2831298"/>
                    <a:pt x="7522900" y="2720270"/>
                  </a:cubicBezTo>
                  <a:cubicBezTo>
                    <a:pt x="7462926" y="2498361"/>
                    <a:pt x="7392418" y="2277038"/>
                    <a:pt x="7299968" y="2062442"/>
                  </a:cubicBezTo>
                  <a:cubicBezTo>
                    <a:pt x="7207518" y="1847847"/>
                    <a:pt x="7097514" y="1639104"/>
                    <a:pt x="6971566" y="1438698"/>
                  </a:cubicBezTo>
                  <a:cubicBezTo>
                    <a:pt x="6908226" y="1338642"/>
                    <a:pt x="6841668" y="1240340"/>
                    <a:pt x="6771307" y="1144380"/>
                  </a:cubicBezTo>
                  <a:cubicBezTo>
                    <a:pt x="6700945" y="1048419"/>
                    <a:pt x="6625903" y="955677"/>
                    <a:pt x="6547935" y="865129"/>
                  </a:cubicBezTo>
                  <a:cubicBezTo>
                    <a:pt x="6392438" y="683740"/>
                    <a:pt x="6221873" y="514199"/>
                    <a:pt x="6037997" y="359872"/>
                  </a:cubicBezTo>
                  <a:cubicBezTo>
                    <a:pt x="5900420" y="243689"/>
                    <a:pt x="5754861" y="136638"/>
                    <a:pt x="5602369" y="40572"/>
                  </a:cubicBezTo>
                  <a:close/>
                  <a:moveTo>
                    <a:pt x="1689206" y="0"/>
                  </a:moveTo>
                  <a:lnTo>
                    <a:pt x="2580244" y="0"/>
                  </a:lnTo>
                  <a:lnTo>
                    <a:pt x="2556490" y="13997"/>
                  </a:lnTo>
                  <a:cubicBezTo>
                    <a:pt x="2405637" y="107875"/>
                    <a:pt x="2262108" y="212018"/>
                    <a:pt x="2125407" y="323156"/>
                  </a:cubicBezTo>
                  <a:cubicBezTo>
                    <a:pt x="2033982" y="397174"/>
                    <a:pt x="1946944" y="475874"/>
                    <a:pt x="1859322" y="553842"/>
                  </a:cubicBezTo>
                  <a:cubicBezTo>
                    <a:pt x="1771699" y="631664"/>
                    <a:pt x="1686271" y="712557"/>
                    <a:pt x="1607425" y="799741"/>
                  </a:cubicBezTo>
                  <a:cubicBezTo>
                    <a:pt x="1289847" y="1146281"/>
                    <a:pt x="1036342" y="1551627"/>
                    <a:pt x="861829" y="1987400"/>
                  </a:cubicBezTo>
                  <a:cubicBezTo>
                    <a:pt x="774499" y="2205213"/>
                    <a:pt x="707062" y="2430780"/>
                    <a:pt x="661422" y="2660149"/>
                  </a:cubicBezTo>
                  <a:cubicBezTo>
                    <a:pt x="638750" y="2774834"/>
                    <a:pt x="621196" y="2890541"/>
                    <a:pt x="608323" y="3006544"/>
                  </a:cubicBezTo>
                  <a:cubicBezTo>
                    <a:pt x="595888" y="3122545"/>
                    <a:pt x="587990" y="3239131"/>
                    <a:pt x="584625" y="3355571"/>
                  </a:cubicBezTo>
                  <a:cubicBezTo>
                    <a:pt x="581699" y="3472156"/>
                    <a:pt x="582578" y="3588890"/>
                    <a:pt x="589891" y="3705330"/>
                  </a:cubicBezTo>
                  <a:cubicBezTo>
                    <a:pt x="595742" y="3821770"/>
                    <a:pt x="607591" y="3937917"/>
                    <a:pt x="623389" y="4053626"/>
                  </a:cubicBezTo>
                  <a:cubicBezTo>
                    <a:pt x="655864" y="4284896"/>
                    <a:pt x="709988" y="4513828"/>
                    <a:pt x="787078" y="4735736"/>
                  </a:cubicBezTo>
                  <a:cubicBezTo>
                    <a:pt x="864023" y="4957499"/>
                    <a:pt x="962324" y="5172825"/>
                    <a:pt x="1081251" y="5376742"/>
                  </a:cubicBezTo>
                  <a:cubicBezTo>
                    <a:pt x="1140934" y="5478553"/>
                    <a:pt x="1205152" y="5578172"/>
                    <a:pt x="1274196" y="5674278"/>
                  </a:cubicBezTo>
                  <a:cubicBezTo>
                    <a:pt x="1308571" y="5722552"/>
                    <a:pt x="1344557" y="5769654"/>
                    <a:pt x="1381274" y="5816170"/>
                  </a:cubicBezTo>
                  <a:cubicBezTo>
                    <a:pt x="1418575" y="5862543"/>
                    <a:pt x="1456608" y="5908622"/>
                    <a:pt x="1495959" y="5953677"/>
                  </a:cubicBezTo>
                  <a:cubicBezTo>
                    <a:pt x="1652919" y="6133894"/>
                    <a:pt x="1826555" y="6300071"/>
                    <a:pt x="2013356" y="6450448"/>
                  </a:cubicBezTo>
                  <a:cubicBezTo>
                    <a:pt x="2037053" y="6468879"/>
                    <a:pt x="2060020" y="6488188"/>
                    <a:pt x="2083865" y="6506327"/>
                  </a:cubicBezTo>
                  <a:lnTo>
                    <a:pt x="2155688" y="6560744"/>
                  </a:lnTo>
                  <a:lnTo>
                    <a:pt x="2228537" y="6613844"/>
                  </a:lnTo>
                  <a:lnTo>
                    <a:pt x="2302700" y="6665190"/>
                  </a:lnTo>
                  <a:cubicBezTo>
                    <a:pt x="2402465" y="6732186"/>
                    <a:pt x="2505008" y="6795525"/>
                    <a:pt x="2610915" y="6853454"/>
                  </a:cubicBezTo>
                  <a:lnTo>
                    <a:pt x="2619731" y="6858000"/>
                  </a:lnTo>
                  <a:lnTo>
                    <a:pt x="1931408" y="6858000"/>
                  </a:lnTo>
                  <a:lnTo>
                    <a:pt x="1782231" y="6759101"/>
                  </a:lnTo>
                  <a:cubicBezTo>
                    <a:pt x="1566612" y="6607846"/>
                    <a:pt x="1365329" y="6435527"/>
                    <a:pt x="1179844" y="6247262"/>
                  </a:cubicBezTo>
                  <a:cubicBezTo>
                    <a:pt x="994506" y="6059437"/>
                    <a:pt x="824235" y="5851280"/>
                    <a:pt x="677221" y="5628784"/>
                  </a:cubicBezTo>
                  <a:cubicBezTo>
                    <a:pt x="530062" y="5405851"/>
                    <a:pt x="404700" y="5167998"/>
                    <a:pt x="302740" y="4919612"/>
                  </a:cubicBezTo>
                  <a:cubicBezTo>
                    <a:pt x="200636" y="4671373"/>
                    <a:pt x="123692" y="4412162"/>
                    <a:pt x="71615" y="4147685"/>
                  </a:cubicBezTo>
                  <a:cubicBezTo>
                    <a:pt x="45285" y="4015446"/>
                    <a:pt x="26854" y="3881599"/>
                    <a:pt x="14420" y="3747313"/>
                  </a:cubicBezTo>
                  <a:cubicBezTo>
                    <a:pt x="3595" y="3612880"/>
                    <a:pt x="-2256" y="3477862"/>
                    <a:pt x="815" y="3342991"/>
                  </a:cubicBezTo>
                  <a:cubicBezTo>
                    <a:pt x="3156" y="3208119"/>
                    <a:pt x="12811" y="3073394"/>
                    <a:pt x="29340" y="2939692"/>
                  </a:cubicBezTo>
                  <a:cubicBezTo>
                    <a:pt x="45578" y="2805845"/>
                    <a:pt x="68690" y="2673022"/>
                    <a:pt x="97946" y="2541660"/>
                  </a:cubicBezTo>
                  <a:cubicBezTo>
                    <a:pt x="156167" y="2278939"/>
                    <a:pt x="237791" y="2021777"/>
                    <a:pt x="341358" y="1774268"/>
                  </a:cubicBezTo>
                  <a:cubicBezTo>
                    <a:pt x="548640" y="1279252"/>
                    <a:pt x="844567" y="822415"/>
                    <a:pt x="1212758" y="432721"/>
                  </a:cubicBezTo>
                  <a:cubicBezTo>
                    <a:pt x="1305208" y="335736"/>
                    <a:pt x="1399705" y="240506"/>
                    <a:pt x="1499908" y="150982"/>
                  </a:cubicBezTo>
                  <a:cubicBezTo>
                    <a:pt x="1550010" y="106294"/>
                    <a:pt x="1602232" y="64018"/>
                    <a:pt x="1655863" y="235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2EF310-93E6-4F72-B482-07BF5CFBB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65807" y="-3810"/>
              <a:ext cx="8870393" cy="6858000"/>
            </a:xfrm>
            <a:custGeom>
              <a:avLst/>
              <a:gdLst>
                <a:gd name="connsiteX0" fmla="*/ 6200652 w 8899328"/>
                <a:gd name="connsiteY0" fmla="*/ 0 h 6858000"/>
                <a:gd name="connsiteX1" fmla="*/ 7036991 w 8899328"/>
                <a:gd name="connsiteY1" fmla="*/ 0 h 6858000"/>
                <a:gd name="connsiteX2" fmla="*/ 7111956 w 8899328"/>
                <a:gd name="connsiteY2" fmla="*/ 52444 h 6858000"/>
                <a:gd name="connsiteX3" fmla="*/ 8899328 w 8899328"/>
                <a:gd name="connsiteY3" fmla="*/ 3560285 h 6858000"/>
                <a:gd name="connsiteX4" fmla="*/ 7441506 w 8899328"/>
                <a:gd name="connsiteY4" fmla="*/ 6800585 h 6858000"/>
                <a:gd name="connsiteX5" fmla="*/ 7374130 w 8899328"/>
                <a:gd name="connsiteY5" fmla="*/ 6858000 h 6858000"/>
                <a:gd name="connsiteX6" fmla="*/ 5835221 w 8899328"/>
                <a:gd name="connsiteY6" fmla="*/ 6858000 h 6858000"/>
                <a:gd name="connsiteX7" fmla="*/ 5891385 w 8899328"/>
                <a:gd name="connsiteY7" fmla="*/ 6810175 h 6858000"/>
                <a:gd name="connsiteX8" fmla="*/ 6032854 w 8899328"/>
                <a:gd name="connsiteY8" fmla="*/ 6677494 h 6858000"/>
                <a:gd name="connsiteX9" fmla="*/ 6170584 w 8899328"/>
                <a:gd name="connsiteY9" fmla="*/ 6539762 h 6858000"/>
                <a:gd name="connsiteX10" fmla="*/ 6305296 w 8899328"/>
                <a:gd name="connsiteY10" fmla="*/ 6398150 h 6858000"/>
                <a:gd name="connsiteX11" fmla="*/ 6572709 w 8899328"/>
                <a:gd name="connsiteY11" fmla="*/ 6110468 h 6858000"/>
                <a:gd name="connsiteX12" fmla="*/ 6707707 w 8899328"/>
                <a:gd name="connsiteY12" fmla="*/ 5966410 h 6858000"/>
                <a:gd name="connsiteX13" fmla="*/ 6846876 w 8899328"/>
                <a:gd name="connsiteY13" fmla="*/ 5823934 h 6858000"/>
                <a:gd name="connsiteX14" fmla="*/ 7497863 w 8899328"/>
                <a:gd name="connsiteY14" fmla="*/ 5348633 h 6858000"/>
                <a:gd name="connsiteX15" fmla="*/ 7825226 w 8899328"/>
                <a:gd name="connsiteY15" fmla="*/ 5147788 h 6858000"/>
                <a:gd name="connsiteX16" fmla="*/ 8071216 w 8899328"/>
                <a:gd name="connsiteY16" fmla="*/ 4893890 h 6858000"/>
                <a:gd name="connsiteX17" fmla="*/ 8224043 w 8899328"/>
                <a:gd name="connsiteY17" fmla="*/ 4570985 h 6858000"/>
                <a:gd name="connsiteX18" fmla="*/ 8315049 w 8899328"/>
                <a:gd name="connsiteY18" fmla="*/ 4212279 h 6858000"/>
                <a:gd name="connsiteX19" fmla="*/ 8330721 w 8899328"/>
                <a:gd name="connsiteY19" fmla="*/ 4120699 h 6858000"/>
                <a:gd name="connsiteX20" fmla="*/ 8343947 w 8899328"/>
                <a:gd name="connsiteY20" fmla="*/ 4028973 h 6858000"/>
                <a:gd name="connsiteX21" fmla="*/ 8353867 w 8899328"/>
                <a:gd name="connsiteY21" fmla="*/ 3936961 h 6858000"/>
                <a:gd name="connsiteX22" fmla="*/ 8361055 w 8899328"/>
                <a:gd name="connsiteY22" fmla="*/ 3844661 h 6858000"/>
                <a:gd name="connsiteX23" fmla="*/ 8365083 w 8899328"/>
                <a:gd name="connsiteY23" fmla="*/ 3475748 h 6858000"/>
                <a:gd name="connsiteX24" fmla="*/ 8359475 w 8899328"/>
                <a:gd name="connsiteY24" fmla="*/ 3383736 h 6858000"/>
                <a:gd name="connsiteX25" fmla="*/ 8350992 w 8899328"/>
                <a:gd name="connsiteY25" fmla="*/ 3292012 h 6858000"/>
                <a:gd name="connsiteX26" fmla="*/ 8340497 w 8899328"/>
                <a:gd name="connsiteY26" fmla="*/ 3200431 h 6858000"/>
                <a:gd name="connsiteX27" fmla="*/ 8327557 w 8899328"/>
                <a:gd name="connsiteY27" fmla="*/ 3109137 h 6858000"/>
                <a:gd name="connsiteX28" fmla="*/ 8252222 w 8899328"/>
                <a:gd name="connsiteY28" fmla="*/ 2747843 h 6858000"/>
                <a:gd name="connsiteX29" fmla="*/ 7998038 w 8899328"/>
                <a:gd name="connsiteY29" fmla="*/ 2051137 h 6858000"/>
                <a:gd name="connsiteX30" fmla="*/ 7825803 w 8899328"/>
                <a:gd name="connsiteY30" fmla="*/ 1719174 h 6858000"/>
                <a:gd name="connsiteX31" fmla="*/ 7627401 w 8899328"/>
                <a:gd name="connsiteY31" fmla="*/ 1399431 h 6858000"/>
                <a:gd name="connsiteX32" fmla="*/ 7404557 w 8899328"/>
                <a:gd name="connsiteY32" fmla="*/ 1093490 h 6858000"/>
                <a:gd name="connsiteX33" fmla="*/ 7157849 w 8899328"/>
                <a:gd name="connsiteY33" fmla="*/ 803362 h 6858000"/>
                <a:gd name="connsiteX34" fmla="*/ 6889001 w 8899328"/>
                <a:gd name="connsiteY34" fmla="*/ 530489 h 6858000"/>
                <a:gd name="connsiteX35" fmla="*/ 6597149 w 8899328"/>
                <a:gd name="connsiteY35" fmla="*/ 279180 h 6858000"/>
                <a:gd name="connsiteX36" fmla="*/ 6283731 w 8899328"/>
                <a:gd name="connsiteY36" fmla="*/ 51736 h 6858000"/>
                <a:gd name="connsiteX37" fmla="*/ 1862338 w 8899328"/>
                <a:gd name="connsiteY37" fmla="*/ 0 h 6858000"/>
                <a:gd name="connsiteX38" fmla="*/ 2555184 w 8899328"/>
                <a:gd name="connsiteY38" fmla="*/ 0 h 6858000"/>
                <a:gd name="connsiteX39" fmla="*/ 2420890 w 8899328"/>
                <a:gd name="connsiteY39" fmla="*/ 86030 h 6858000"/>
                <a:gd name="connsiteX40" fmla="*/ 1703381 w 8899328"/>
                <a:gd name="connsiteY40" fmla="*/ 715375 h 6858000"/>
                <a:gd name="connsiteX41" fmla="*/ 923719 w 8899328"/>
                <a:gd name="connsiteY41" fmla="*/ 1986010 h 6858000"/>
                <a:gd name="connsiteX42" fmla="*/ 717122 w 8899328"/>
                <a:gd name="connsiteY42" fmla="*/ 2694936 h 6858000"/>
                <a:gd name="connsiteX43" fmla="*/ 646244 w 8899328"/>
                <a:gd name="connsiteY43" fmla="*/ 3427730 h 6858000"/>
                <a:gd name="connsiteX44" fmla="*/ 707346 w 8899328"/>
                <a:gd name="connsiteY44" fmla="*/ 4160522 h 6858000"/>
                <a:gd name="connsiteX45" fmla="*/ 902872 w 8899328"/>
                <a:gd name="connsiteY45" fmla="*/ 4869880 h 6858000"/>
                <a:gd name="connsiteX46" fmla="*/ 1677359 w 8899328"/>
                <a:gd name="connsiteY46" fmla="*/ 6124701 h 6858000"/>
                <a:gd name="connsiteX47" fmla="*/ 2547624 w 8899328"/>
                <a:gd name="connsiteY47" fmla="*/ 6829930 h 6858000"/>
                <a:gd name="connsiteX48" fmla="*/ 2596857 w 8899328"/>
                <a:gd name="connsiteY48" fmla="*/ 6858000 h 6858000"/>
                <a:gd name="connsiteX49" fmla="*/ 1525198 w 8899328"/>
                <a:gd name="connsiteY49" fmla="*/ 6858000 h 6858000"/>
                <a:gd name="connsiteX50" fmla="*/ 1457823 w 8899328"/>
                <a:gd name="connsiteY50" fmla="*/ 6800585 h 6858000"/>
                <a:gd name="connsiteX51" fmla="*/ 0 w 8899328"/>
                <a:gd name="connsiteY51" fmla="*/ 3560285 h 6858000"/>
                <a:gd name="connsiteX52" fmla="*/ 1787372 w 8899328"/>
                <a:gd name="connsiteY52" fmla="*/ 5244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899328" h="6858000">
                  <a:moveTo>
                    <a:pt x="6200652" y="0"/>
                  </a:moveTo>
                  <a:lnTo>
                    <a:pt x="7036991" y="0"/>
                  </a:lnTo>
                  <a:lnTo>
                    <a:pt x="7111956" y="52444"/>
                  </a:lnTo>
                  <a:cubicBezTo>
                    <a:pt x="8196995" y="850732"/>
                    <a:pt x="8899328" y="2124819"/>
                    <a:pt x="8899328" y="3560285"/>
                  </a:cubicBezTo>
                  <a:cubicBezTo>
                    <a:pt x="8899328" y="4844649"/>
                    <a:pt x="8337073" y="5999820"/>
                    <a:pt x="7441506" y="6800585"/>
                  </a:cubicBezTo>
                  <a:lnTo>
                    <a:pt x="7374130" y="6858000"/>
                  </a:lnTo>
                  <a:lnTo>
                    <a:pt x="5835221" y="6858000"/>
                  </a:lnTo>
                  <a:lnTo>
                    <a:pt x="5891385" y="6810175"/>
                  </a:lnTo>
                  <a:cubicBezTo>
                    <a:pt x="5939440" y="6767098"/>
                    <a:pt x="5986561" y="6722781"/>
                    <a:pt x="6032854" y="6677494"/>
                  </a:cubicBezTo>
                  <a:cubicBezTo>
                    <a:pt x="6079290" y="6632350"/>
                    <a:pt x="6125297" y="6586487"/>
                    <a:pt x="6170584" y="6539762"/>
                  </a:cubicBezTo>
                  <a:cubicBezTo>
                    <a:pt x="6215872" y="6493038"/>
                    <a:pt x="6260585" y="6445738"/>
                    <a:pt x="6305296" y="6398150"/>
                  </a:cubicBezTo>
                  <a:cubicBezTo>
                    <a:pt x="6394865" y="6303119"/>
                    <a:pt x="6483283" y="6206649"/>
                    <a:pt x="6572709" y="6110468"/>
                  </a:cubicBezTo>
                  <a:lnTo>
                    <a:pt x="6707707" y="5966410"/>
                  </a:lnTo>
                  <a:cubicBezTo>
                    <a:pt x="6752995" y="5918535"/>
                    <a:pt x="6798426" y="5871090"/>
                    <a:pt x="6846876" y="5823934"/>
                  </a:cubicBezTo>
                  <a:cubicBezTo>
                    <a:pt x="7037227" y="5634303"/>
                    <a:pt x="7265821" y="5478169"/>
                    <a:pt x="7497863" y="5348633"/>
                  </a:cubicBezTo>
                  <a:cubicBezTo>
                    <a:pt x="7612735" y="5282499"/>
                    <a:pt x="7726745" y="5220534"/>
                    <a:pt x="7825226" y="5147788"/>
                  </a:cubicBezTo>
                  <a:cubicBezTo>
                    <a:pt x="7924139" y="5075471"/>
                    <a:pt x="8006807" y="4992085"/>
                    <a:pt x="8071216" y="4893890"/>
                  </a:cubicBezTo>
                  <a:cubicBezTo>
                    <a:pt x="8136631" y="4796702"/>
                    <a:pt x="8185081" y="4686430"/>
                    <a:pt x="8224043" y="4570985"/>
                  </a:cubicBezTo>
                  <a:cubicBezTo>
                    <a:pt x="8263005" y="4455537"/>
                    <a:pt x="8292046" y="4334053"/>
                    <a:pt x="8315049" y="4212279"/>
                  </a:cubicBezTo>
                  <a:cubicBezTo>
                    <a:pt x="8320225" y="4181657"/>
                    <a:pt x="8326407" y="4151321"/>
                    <a:pt x="8330721" y="4120699"/>
                  </a:cubicBezTo>
                  <a:lnTo>
                    <a:pt x="8343947" y="4028973"/>
                  </a:lnTo>
                  <a:lnTo>
                    <a:pt x="8353867" y="3936961"/>
                  </a:lnTo>
                  <a:cubicBezTo>
                    <a:pt x="8357605" y="3906338"/>
                    <a:pt x="8358468" y="3875427"/>
                    <a:pt x="8361055" y="3844661"/>
                  </a:cubicBezTo>
                  <a:cubicBezTo>
                    <a:pt x="8369825" y="3721738"/>
                    <a:pt x="8369969" y="3598527"/>
                    <a:pt x="8365083" y="3475748"/>
                  </a:cubicBezTo>
                  <a:lnTo>
                    <a:pt x="8359475" y="3383736"/>
                  </a:lnTo>
                  <a:cubicBezTo>
                    <a:pt x="8357031" y="3353114"/>
                    <a:pt x="8353723" y="3322634"/>
                    <a:pt x="8350992" y="3292012"/>
                  </a:cubicBezTo>
                  <a:cubicBezTo>
                    <a:pt x="8348549" y="3261388"/>
                    <a:pt x="8343947" y="3230909"/>
                    <a:pt x="8340497" y="3200431"/>
                  </a:cubicBezTo>
                  <a:cubicBezTo>
                    <a:pt x="8337333" y="3169807"/>
                    <a:pt x="8332301" y="3139471"/>
                    <a:pt x="8327557" y="3109137"/>
                  </a:cubicBezTo>
                  <a:cubicBezTo>
                    <a:pt x="8308293" y="2987651"/>
                    <a:pt x="8283133" y="2867173"/>
                    <a:pt x="8252222" y="2747843"/>
                  </a:cubicBezTo>
                  <a:cubicBezTo>
                    <a:pt x="8188963" y="2509618"/>
                    <a:pt x="8103565" y="2276424"/>
                    <a:pt x="7998038" y="2051137"/>
                  </a:cubicBezTo>
                  <a:cubicBezTo>
                    <a:pt x="7945131" y="1938709"/>
                    <a:pt x="7887767" y="1827864"/>
                    <a:pt x="7825803" y="1719174"/>
                  </a:cubicBezTo>
                  <a:cubicBezTo>
                    <a:pt x="7764413" y="1610196"/>
                    <a:pt x="7697704" y="1503807"/>
                    <a:pt x="7627401" y="1399431"/>
                  </a:cubicBezTo>
                  <a:cubicBezTo>
                    <a:pt x="7557241" y="1295054"/>
                    <a:pt x="7482337" y="1193408"/>
                    <a:pt x="7404557" y="1093490"/>
                  </a:cubicBezTo>
                  <a:cubicBezTo>
                    <a:pt x="7326203" y="994145"/>
                    <a:pt x="7243824" y="897388"/>
                    <a:pt x="7157849" y="803362"/>
                  </a:cubicBezTo>
                  <a:cubicBezTo>
                    <a:pt x="7071731" y="709624"/>
                    <a:pt x="6982739" y="617755"/>
                    <a:pt x="6889001" y="530489"/>
                  </a:cubicBezTo>
                  <a:cubicBezTo>
                    <a:pt x="6795407" y="443077"/>
                    <a:pt x="6698076" y="359115"/>
                    <a:pt x="6597149" y="279180"/>
                  </a:cubicBezTo>
                  <a:cubicBezTo>
                    <a:pt x="6496223" y="199244"/>
                    <a:pt x="6391846" y="122902"/>
                    <a:pt x="6283731" y="51736"/>
                  </a:cubicBezTo>
                  <a:close/>
                  <a:moveTo>
                    <a:pt x="1862338" y="0"/>
                  </a:moveTo>
                  <a:lnTo>
                    <a:pt x="2555184" y="0"/>
                  </a:lnTo>
                  <a:lnTo>
                    <a:pt x="2420890" y="86030"/>
                  </a:lnTo>
                  <a:cubicBezTo>
                    <a:pt x="2154693" y="266478"/>
                    <a:pt x="1913733" y="479863"/>
                    <a:pt x="1703381" y="715375"/>
                  </a:cubicBezTo>
                  <a:cubicBezTo>
                    <a:pt x="1365810" y="1092339"/>
                    <a:pt x="1104149" y="1525660"/>
                    <a:pt x="923719" y="1986010"/>
                  </a:cubicBezTo>
                  <a:cubicBezTo>
                    <a:pt x="833720" y="2216041"/>
                    <a:pt x="763129" y="2453260"/>
                    <a:pt x="717122" y="2694936"/>
                  </a:cubicBezTo>
                  <a:cubicBezTo>
                    <a:pt x="671259" y="2936614"/>
                    <a:pt x="647538" y="3182027"/>
                    <a:pt x="646244" y="3427730"/>
                  </a:cubicBezTo>
                  <a:cubicBezTo>
                    <a:pt x="644376" y="3673432"/>
                    <a:pt x="665077" y="3918845"/>
                    <a:pt x="707346" y="4160522"/>
                  </a:cubicBezTo>
                  <a:cubicBezTo>
                    <a:pt x="749183" y="4402342"/>
                    <a:pt x="816035" y="4639849"/>
                    <a:pt x="902872" y="4869880"/>
                  </a:cubicBezTo>
                  <a:cubicBezTo>
                    <a:pt x="1077984" y="5329367"/>
                    <a:pt x="1339500" y="5759239"/>
                    <a:pt x="1677359" y="6124701"/>
                  </a:cubicBezTo>
                  <a:cubicBezTo>
                    <a:pt x="1930752" y="6398797"/>
                    <a:pt x="2225066" y="6636097"/>
                    <a:pt x="2547624" y="6829930"/>
                  </a:cubicBezTo>
                  <a:lnTo>
                    <a:pt x="2596857" y="6858000"/>
                  </a:lnTo>
                  <a:lnTo>
                    <a:pt x="1525198" y="6858000"/>
                  </a:lnTo>
                  <a:lnTo>
                    <a:pt x="1457823" y="6800585"/>
                  </a:lnTo>
                  <a:cubicBezTo>
                    <a:pt x="562255" y="5999820"/>
                    <a:pt x="0" y="4844649"/>
                    <a:pt x="0" y="3560285"/>
                  </a:cubicBezTo>
                  <a:cubicBezTo>
                    <a:pt x="0" y="2124819"/>
                    <a:pt x="702333" y="850732"/>
                    <a:pt x="1787372" y="5244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100AB910-B0C2-495C-AFD9-34F51C9D4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3810"/>
              <a:ext cx="12192000" cy="6858000"/>
            </a:xfrm>
            <a:custGeom>
              <a:avLst/>
              <a:gdLst>
                <a:gd name="connsiteX0" fmla="*/ 8201697 w 12192000"/>
                <a:gd name="connsiteY0" fmla="*/ 0 h 6858001"/>
                <a:gd name="connsiteX1" fmla="*/ 12192000 w 12192000"/>
                <a:gd name="connsiteY1" fmla="*/ 0 h 6858001"/>
                <a:gd name="connsiteX2" fmla="*/ 12192000 w 12192000"/>
                <a:gd name="connsiteY2" fmla="*/ 6858001 h 6858001"/>
                <a:gd name="connsiteX3" fmla="*/ 8460487 w 12192000"/>
                <a:gd name="connsiteY3" fmla="*/ 6858001 h 6858001"/>
                <a:gd name="connsiteX4" fmla="*/ 8553921 w 12192000"/>
                <a:gd name="connsiteY4" fmla="*/ 6784577 h 6858001"/>
                <a:gd name="connsiteX5" fmla="*/ 10092281 w 12192000"/>
                <a:gd name="connsiteY5" fmla="*/ 3522553 h 6858001"/>
                <a:gd name="connsiteX6" fmla="*/ 8228486 w 12192000"/>
                <a:gd name="connsiteY6" fmla="*/ 17174 h 6858001"/>
                <a:gd name="connsiteX7" fmla="*/ 0 w 12192000"/>
                <a:gd name="connsiteY7" fmla="*/ 0 h 6858001"/>
                <a:gd name="connsiteX8" fmla="*/ 3528179 w 12192000"/>
                <a:gd name="connsiteY8" fmla="*/ 0 h 6858001"/>
                <a:gd name="connsiteX9" fmla="*/ 3501391 w 12192000"/>
                <a:gd name="connsiteY9" fmla="*/ 17174 h 6858001"/>
                <a:gd name="connsiteX10" fmla="*/ 1637595 w 12192000"/>
                <a:gd name="connsiteY10" fmla="*/ 3522553 h 6858001"/>
                <a:gd name="connsiteX11" fmla="*/ 3175956 w 12192000"/>
                <a:gd name="connsiteY11" fmla="*/ 6784577 h 6858001"/>
                <a:gd name="connsiteX12" fmla="*/ 3269390 w 12192000"/>
                <a:gd name="connsiteY12" fmla="*/ 6858001 h 6858001"/>
                <a:gd name="connsiteX13" fmla="*/ 0 w 12192000"/>
                <a:gd name="connsiteY1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6858001">
                  <a:moveTo>
                    <a:pt x="8201697" y="0"/>
                  </a:moveTo>
                  <a:lnTo>
                    <a:pt x="12192000" y="0"/>
                  </a:lnTo>
                  <a:lnTo>
                    <a:pt x="12192000" y="6858001"/>
                  </a:lnTo>
                  <a:lnTo>
                    <a:pt x="8460487" y="6858001"/>
                  </a:lnTo>
                  <a:lnTo>
                    <a:pt x="8553921" y="6784577"/>
                  </a:lnTo>
                  <a:cubicBezTo>
                    <a:pt x="9493436" y="6009220"/>
                    <a:pt x="10092281" y="4835820"/>
                    <a:pt x="10092281" y="3522553"/>
                  </a:cubicBezTo>
                  <a:cubicBezTo>
                    <a:pt x="10092281" y="2063368"/>
                    <a:pt x="9352966" y="776858"/>
                    <a:pt x="8228486" y="17174"/>
                  </a:cubicBezTo>
                  <a:close/>
                  <a:moveTo>
                    <a:pt x="0" y="0"/>
                  </a:moveTo>
                  <a:lnTo>
                    <a:pt x="3528179" y="0"/>
                  </a:lnTo>
                  <a:lnTo>
                    <a:pt x="3501391" y="17174"/>
                  </a:lnTo>
                  <a:cubicBezTo>
                    <a:pt x="2376910" y="776858"/>
                    <a:pt x="1637595" y="2063368"/>
                    <a:pt x="1637595" y="3522553"/>
                  </a:cubicBezTo>
                  <a:cubicBezTo>
                    <a:pt x="1637595" y="4835820"/>
                    <a:pt x="2236440" y="6009220"/>
                    <a:pt x="3175956" y="6784577"/>
                  </a:cubicBezTo>
                  <a:lnTo>
                    <a:pt x="3269390" y="6858001"/>
                  </a:lnTo>
                  <a:lnTo>
                    <a:pt x="0" y="685800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622A556-9922-084C-85BB-97F5565A0CC2}"/>
              </a:ext>
            </a:extLst>
          </p:cNvPr>
          <p:cNvSpPr txBox="1"/>
          <p:nvPr/>
        </p:nvSpPr>
        <p:spPr>
          <a:xfrm>
            <a:off x="9453467" y="5231506"/>
            <a:ext cx="26206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Thank</a:t>
            </a:r>
            <a:r>
              <a:rPr lang="de-DE" sz="4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r>
              <a:rPr lang="de-DE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You</a:t>
            </a:r>
            <a:endParaRPr lang="de-DE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69240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850</Words>
  <Application>Microsoft Macintosh PowerPoint</Application>
  <PresentationFormat>Widescreen</PresentationFormat>
  <Paragraphs>43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Abadi MT Condensed Light</vt:lpstr>
      <vt:lpstr>Aharoni</vt:lpstr>
      <vt:lpstr>Arial</vt:lpstr>
      <vt:lpstr>Calibri</vt:lpstr>
      <vt:lpstr>Calibri Light</vt:lpstr>
      <vt:lpstr>Office Theme</vt:lpstr>
      <vt:lpstr>Unlearning the LA school’s model: The Randstad as a Mutation of Californian Postmodernity  </vt:lpstr>
      <vt:lpstr>Question: If you can improve one  thing in the Randstad, what would you choose?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Fitting Randstad into the Model</vt:lpstr>
      <vt:lpstr>LA School‘s Reaction on Randstad</vt:lpstr>
      <vt:lpstr>Koolhaas as a lens to see the compatibility and anomalies: exopolis/heteropolis (Bijlmer), alternative model to the Puntstads: South Cities (a global perspective)/Comparative advantage paradigm (Lambregts)</vt:lpstr>
      <vt:lpstr>PowerPoint Presentation</vt:lpstr>
      <vt:lpstr>PowerPoint Presentation</vt:lpstr>
      <vt:lpstr>PowerPoint Presentation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Unlearning the LA school’s model: The Randstad as a Mutation of Californian Postmodernity  </dc:title>
  <dc:creator>Frank Xu</dc:creator>
  <cp:lastModifiedBy>Frank Xu</cp:lastModifiedBy>
  <cp:revision>1</cp:revision>
  <dcterms:created xsi:type="dcterms:W3CDTF">2024-04-23T14:02:59Z</dcterms:created>
  <dcterms:modified xsi:type="dcterms:W3CDTF">2024-04-23T14:04:14Z</dcterms:modified>
</cp:coreProperties>
</file>